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5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4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B7C657-7E2B-47E8-96C3-9465291FABD2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A23163-8ADF-4E47-99B6-EA11FB5BD0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13 Colonies: Slave Trade and Religion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Kirby, Luke, and Tom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62442E-6 C 0.04062 -0.01088 0.06406 -0.0273 0.1059 -0.05227 C 0.12552 -0.06407 0.18038 -0.0946 0.20729 -0.12166 C 0.21076 -0.13669 0.20538 -0.13622 0.19427 -0.14108 C 0.16284 -0.1545 0.13125 -0.15981 0.09861 -0.16606 C 0.07604 -0.21879 0.08506 -0.18849 0.19722 -0.18548 C 0.25625 -0.18387 0.31493 -0.17647 0.37395 -0.17184 C 0.39131 -0.16536 0.40902 -0.16005 0.42621 -0.15264 C 0.44687 -0.14386 0.44409 -0.14941 0.44791 -0.13507 C 0.40208 -0.03169 0.30416 0.04093 0.21892 0.06752 C 0.17986 0.07955 0.13958 0.08047 0.1 0.08695 C -0.02136 0.06035 -0.06841 0.09088 -0.13039 -0.02892 C -0.1323 -0.03794 -0.13542 -0.04672 -0.13612 -0.05598 C -0.13872 -0.09529 -0.08125 -0.12998 -0.06389 -0.139 C 0.01562 -0.18063 0.01857 -0.17346 0.1 -0.1834 C 0.1184 -0.1804 0.21579 -0.19543 0.23906 -0.13715 C 0.2434 -0.12697 0.24114 -0.11402 0.24201 -0.10246 C 0.23871 -0.08627 0.23802 -0.06869 0.23194 -0.05412 C 0.22447 -0.03655 0.21302 -0.02267 0.20277 -0.00787 C 0.17031 0.03908 0.146 0.03468 0.1 0.04046 C 0.06961 0.03168 0.06093 0.03584 0.03923 0.00184 C 0.03298 -0.0081 0.03055 -0.02129 0.02621 -0.03285 C 0.02378 -0.05019 0.01562 -0.08465 0.02899 -0.10038 C 0.04861 -0.12304 0.12934 -0.11934 0.13923 -0.1198 C 0.20937 -0.10986 0.30937 -0.1316 0.36666 -0.05412 C 0.3618 -0.03424 0.3618 -0.01088 0.35225 0.00577 C 0.31822 0.06544 0.25572 0.07238 0.2059 0.08094 C 0.18559 0.07839 0.16441 0.08047 0.14479 0.0733 C 0.0927 0.05434 0.07031 0.01734 0.04791 -0.04256 C 0.04687 -0.04973 0.04392 -0.05667 0.04496 -0.06384 C 0.05104 -0.10801 0.12777 -0.09899 0.1493 -0.10038 C 0.22048 -0.09228 0.25295 -0.11911 0.27968 -0.04256 C 0.25607 0.12326 0.16441 0.22409 0.05052 0.27612 C 0.02656 0.27034 0.00034 0.27312 -0.02188 0.25855 C -0.06719 0.22848 -0.07987 0.14638 -0.08976 0.0888 C -0.08438 0.05989 -0.08264 0.02913 -0.07379 0.00184 C -0.06928 -0.0118 -0.05869 -0.02059 -0.05087 -0.031 C -0.01684 -0.07517 0.00347 -0.08095 0.0493 -0.09067 C 0.06475 -0.08488 0.08194 -0.08442 0.09566 -0.07332 C 0.10191 -0.06823 0.10434 -0.05598 0.10434 -0.04626 C 0.10434 -0.01388 0.10364 0.01965 0.09566 0.05018 C 0.08975 0.0733 0.07552 0.09134 0.06388 0.11007 C 0.00104 0.21137 0.02517 0.19056 -0.03039 0.22386 C -0.05365 0.21669 -0.07865 0.216 -0.1 0.20258 C -0.12171 0.18894 -0.13803 0.13112 -0.14636 0.10799 C -0.15226 0.04185 -0.15816 0.01502 -0.13473 -0.06384 C -0.12778 -0.0872 -0.11042 -0.102 -0.09705 -0.1198 C -0.07414 -0.15056 -0.05625 -0.16999 -0.02466 -0.17577 C 0.0184 -0.15773 0.02812 -0.13322 0.04496 -0.0754 C 0.06909 0.00762 0.08524 0.09458 0.09861 0.18154 C 0.09878 0.19217 0.10191 0.25577 0.09861 0.26641 C 0.09652 0.27289 0.08906 0.27173 0.08402 0.27404 C 0.06302 0.28353 0.06753 0.28144 0.04791 0.28376 C 0.04218 0.28237 0.02517 0.28306 0.03055 0.27983 C 0.11857 0.22802 0.22256 0.19241 0.31875 0.18732 C 0.35312 0.18269 0.39045 0.18778 0.42326 0.1776 C 0.42673 0.15332 0.42951 0.13945 0.41875 0.10799 C 0.41788 0.10499 0.35208 -0.03424 0.33906 -0.05412 C 0.32881 -0.07008 0.31788 -0.08604 0.30416 -0.09668 C 0.25538 -0.13461 0.22829 -0.13553 0.17534 -0.14871 C 0.1217 -0.14478 0.06788 -0.14548 0.01458 -0.13715 C -0.00365 -0.13437 -0.03369 -0.10778 -0.04775 -0.09275 C -0.08681 -0.05158 -0.11198 -0.00926 -0.13039 0.05203 C -0.13542 0.09296 -0.14601 0.15008 -0.13178 0.18917 C -0.12344 0.21206 -0.10573 0.2264 -0.09271 0.24513 C -0.08681 0.25369 -0.07796 0.25739 -0.07101 0.26456 C -0.06337 0.27242 -0.05678 0.28121 -0.04931 0.28954 C -0.04792 0.29116 -0.04462 0.29601 -0.04653 0.29532 C -0.07362 0.28491 -0.13264 0.25092 -0.15209 0.23357 C -0.20087 0.19032 -0.22969 0.12141 -0.25504 0.05411 C -0.2599 0.02566 -0.26928 -0.00186 -0.26945 -0.031 C -0.26997 -0.11865 -0.25556 -0.26388 -0.18837 -0.31661 C -0.1665 -0.33373 -0.15452 -0.33303 -0.13039 -0.33789 C -0.11059 -0.33442 -0.08785 -0.34159 -0.07674 -0.31476 C -0.0724 -0.30412 -0.07101 -0.29164 -0.06823 -0.28007 C -0.0573 -0.16629 -0.05469 -0.05089 -0.05087 0.06359 C -0.05174 0.11886 -0.05226 0.17437 -0.05365 0.22964 C -0.05417 0.23866 -0.05504 0.24791 -0.05643 0.2567 C -0.05834 0.26849 -0.06389 0.29139 -0.06389 0.29139 C -0.06198 0.29278 -0.06007 0.29694 -0.05799 0.29532 C -0.04827 0.28723 -0.0415 0.27312 -0.03178 0.26456 C -0.02657 0.25462 -0.02344 0.25323 -0.01441 0.25092 C -0.00053 0.24167 0.00711 0.23958 0.02187 0.23542 C 0.0276 0.23727 0.0335 0.23889 0.03923 0.2412 C 0.04131 0.24213 0.04496 0.24791 0.04496 0.24513 C 0.04496 0.24097 0.03923 0.23542 0.03923 0.23542 C 0.0243 0.13366 0.0092 0.03214 -0.00573 -0.06962 C -0.00747 -0.08118 0.00468 -0.0909 0.01302 -0.0946 C 0.02725 -0.10107 0.04305 -0.09714 0.05798 -0.09853 C 0.09166 -0.08696 0.13072 -0.0902 0.15954 -0.06384 C 0.17986 -0.04511 0.19149 -0.0081 0.1927 0.02497 C 0.19913 0.19102 0.11284 0.35452 0.0276 0.45952 C -0.00122 0.4949 -0.04011 0.51225 -0.07379 0.53861 C -0.04202 0.44402 -0.01823 0.34365 0.02187 0.25485 C 0.16961 -0.07216 0.3552 -0.34552 0.58836 -0.56962 C 0.57777 -0.51319 0.58263 -0.52591 0.5434 -0.45375 C 0.53541 -0.43872 0.3776 -0.07355 0.26822 -0.04256 C 0.25694 -0.09645 0.28888 -0.1057 0.19427 -0.00394 C 0.11788 0.07816 0.04791 0.18755 -0.04202 0.24699 C -0.03178 0.13251 -0.0099 0.01872 0.02899 -0.08488 C 0.02604 0.0733 0.0434 0.37441 -0.09428 0.46715 C -0.02865 0.2301 -0.04862 0.2641 0.09861 -5.62442E-6 C 0.12378 -0.04534 0.18697 -0.12166 0.18697 -0.12166 C 0.12256 0.20143 0.16284 0.06637 0.05364 0.35915 C 0.04218 0.38991 0.04513 0.3839 0.03194 0.40147 C 0.10885 0.09944 0.06527 0.1968 0.21892 -0.07725 C 0.25503 -0.14154 0.24322 -0.13622 0.26944 -0.14478 C 0.23454 0.04301 0.19444 0.51248 -0.02917 0.53283 C -0.03577 0.50069 -0.05678 0.46808 -0.04931 0.43616 C 0.00347 0.20559 0.07465 -0.06338 0.23472 -0.20861 C 0.1342 0.08649 -0.00469 0.37742 -0.21441 0.55596 C -0.22848 0.53931 -0.25608 0.53075 -0.25643 0.50577 C -0.26007 0.28422 -0.19983 0.08625 -0.10869 -0.09067 C -0.0915 -0.12397 -0.07344 -0.15658 -0.05365 -0.18733 C -0.0408 -0.20746 -0.01164 -0.2433 -0.01164 -0.2433 C -0.02605 -0.14733 -0.02865 -0.04696 -0.05504 0.04439 C -0.11285 0.24375 -0.21684 0.42899 -0.30712 0.60429 C -0.25261 0.33232 -0.09462 -0.08257 0.09131 -0.29349 C 0.07343 -0.20329 0.05937 -0.11171 0.03767 -0.02314 C 0.00329 0.11701 -0.13542 0.51664 -0.07674 0.39176 C -0.06928 0.37603 0.11666 -0.06962 0.2059 -0.15843 C 0.18871 -0.06939 0.10451 0.05665 0.11302 0.1487 C 0.11562 0.1776 0.15642 0.14222 0.17829 0.13898 C 0.22326 0.09759 0.26736 0.04162 0.32187 0.02127 C 0.3184 0.06359 0.30468 0.20559 0.3085 0.25485 C 0.3092 0.26132 0.31527 0.24537 0.31875 0.2412 C 0.33541 0.2227 0.35277 0.20536 0.36961 0.18732 C 0.39791 0.15725 0.42031 0.1147 0.44062 0.07515 C 0.43802 0.06868 0.43767 0.06035 0.43333 0.05596 C 0.41458 0.03699 0.39704 0.03723 0.37534 0.03283 C 0.34982 0.03468 0.32378 0.03399 0.29861 0.03861 C 0.28107 0.04185 0.26475 0.05064 0.24774 0.05596 C 0.15329 0.08625 0.10173 0.11077 0.01892 0.11956 C -0.02657 0.11447 -0.07223 0.11054 -0.11737 0.10429 C -0.12101 0.10383 -0.12622 0.0999 -0.12171 0.09458 C -0.07292 0.03584 -0.06893 0.02011 -0.02327 -0.00186 C -0.01771 0.00138 -0.01198 0.00323 -0.00712 0.00762 C 0.00399 0.0178 0.00833 0.03422 0.01736 0.04625 C 0.0302 0.06336 0.02673 0.05388 0.04201 0.06359 C 0.06788 0.08001 0.04496 0.0696 0.05798 0.07515 C 0.05486 0.04023 0.06111 0.08255 0.04201 0.04046 C 0.03802 0.03168 0.03541 0.0215 0.03055 0.01341 C 0.02951 0.01155 0.0276 0.01109 0.02621 0.0097 C 0.02465 0.00809 0.02361 0.00531 0.02187 0.00392 C 0.01909 0.00184 0.01302 -5.62442E-6 0.01302 -5.62442E-6 C 0.00642 -0.0088 0.01059 -0.00695 3.33333E-6 -5.62442E-6 Z " pathEditMode="relative" ptsTypes="ffffffffffffffffffffffffffffffffffffffffffffffffffffffffffffffffffffffffffffffffffffffffffffffffffffffffffffffffffffffffffffffffffffffffffffffffff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More, Quiz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7. What are 3 other things the slaves did?</a:t>
            </a:r>
          </a:p>
          <a:p>
            <a:pPr>
              <a:buNone/>
            </a:pPr>
            <a:r>
              <a:rPr lang="en-US" sz="2000" dirty="0" smtClean="0"/>
              <a:t>A: Midwives, nurses, carpenters, blacksmiths, drivers, servants, and gardeners.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8. True or false: Ben Franklin had slaves.</a:t>
            </a:r>
          </a:p>
          <a:p>
            <a:pPr>
              <a:buNone/>
            </a:pPr>
            <a:r>
              <a:rPr lang="en-US" sz="2000" dirty="0" smtClean="0"/>
              <a:t>A: True.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9.Where were Puritan services held?</a:t>
            </a:r>
          </a:p>
          <a:p>
            <a:pPr>
              <a:buNone/>
            </a:pPr>
            <a:r>
              <a:rPr lang="en-US" sz="2000" dirty="0" smtClean="0"/>
              <a:t>A: The town meeting house.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10. What did the seating committee do?</a:t>
            </a:r>
          </a:p>
          <a:p>
            <a:pPr>
              <a:buNone/>
            </a:pPr>
            <a:r>
              <a:rPr lang="en-US" sz="2000" dirty="0" smtClean="0"/>
              <a:t>A: Made sure wealthier people got a better seat.</a:t>
            </a:r>
            <a:endParaRPr lang="en-US" sz="2000" dirty="0"/>
          </a:p>
        </p:txBody>
      </p:sp>
      <p:pic>
        <p:nvPicPr>
          <p:cNvPr id="4" name="Picture 3" descr="Pet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09800"/>
            <a:ext cx="7010400" cy="609600"/>
          </a:xfrm>
          <a:prstGeom prst="rect">
            <a:avLst/>
          </a:prstGeom>
        </p:spPr>
      </p:pic>
      <p:pic>
        <p:nvPicPr>
          <p:cNvPr id="5" name="Picture 4" descr="bl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209800"/>
            <a:ext cx="7086600" cy="609600"/>
          </a:xfrm>
          <a:prstGeom prst="rect">
            <a:avLst/>
          </a:prstGeom>
        </p:spPr>
      </p:pic>
      <p:pic>
        <p:nvPicPr>
          <p:cNvPr id="6" name="Picture 5" descr="bla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3352800"/>
            <a:ext cx="762000" cy="605028"/>
          </a:xfrm>
          <a:prstGeom prst="rect">
            <a:avLst/>
          </a:prstGeom>
        </p:spPr>
      </p:pic>
      <p:pic>
        <p:nvPicPr>
          <p:cNvPr id="7" name="Picture 6" descr="bl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267200"/>
            <a:ext cx="5934456" cy="528828"/>
          </a:xfrm>
          <a:prstGeom prst="rect">
            <a:avLst/>
          </a:prstGeom>
        </p:spPr>
      </p:pic>
      <p:pic>
        <p:nvPicPr>
          <p:cNvPr id="8" name="Picture 7" descr="bla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257800"/>
            <a:ext cx="5934456" cy="676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5.48566E-6 C 0.00347 0.00138 0.00729 0.00138 0.01041 0.00392 C 0.01823 0.0104 0.01892 0.02011 0.02691 0.02381 C 0.02934 0.01294 0.02621 0.00022 0.02986 -0.00995 C 0.03385 -0.02151 0.05955 -0.04857 0.06857 -0.05181 C 0.07413 -0.05112 0.07968 -0.05181 0.08507 -0.04973 C 0.09652 -0.04534 0.09218 -0.04302 0.09705 -0.03377 C 0.10347 -0.02151 0.10972 -0.01296 0.11337 0.00184 C 0.11597 0.02844 0.11302 0.02451 0.13437 0.02173 C 0.14184 0.01664 0.14705 0.01294 0.15225 0.00392 C 0.16389 -0.05204 0.1559 -0.08673 0.19409 -0.09552 C 0.19757 -0.09483 0.20156 -0.09598 0.20451 -0.09344 C 0.20694 -0.09136 0.20729 -0.08673 0.20885 -0.08349 C 0.21198 -0.07702 0.21441 -0.06985 0.21788 -0.06361 C 0.21962 -0.0606 0.22205 -0.05852 0.22378 -0.05574 C 0.225 -0.05389 0.22587 -0.05181 0.22691 -0.04973 C 0.2335 -0.00926 0.23142 -0.02591 0.23437 -5.48566E-6 C 0.23646 0.04162 0.23298 0.03214 0.26718 0.02983 C 0.2842 0.01364 0.27847 0.02127 0.29548 -0.01203 C 0.30052 -0.02198 0.30069 -0.04048 0.30295 -0.05181 C 0.30399 -0.05713 0.3026 -0.0643 0.3059 -0.06777 C 0.30989 -0.07216 0.31597 -0.07147 0.32083 -0.07355 C 0.33767 -0.06985 0.33871 -0.07424 0.34479 -0.05782 C 0.34896 -0.03331 0.33732 -0.00301 0.35069 0.01595 C 0.3651 0.01456 0.37986 0.01595 0.39409 0.01179 C 0.39687 0.01086 0.39757 0.00554 0.39843 0.00184 C 0.40052 -0.00787 0.40034 -0.01851 0.40295 -0.02799 C 0.40642 -0.04048 0.41232 -0.05158 0.41632 -0.06361 C 0.42639 -0.0939 0.42656 -0.09806 0.43281 -0.1272 C 0.43177 -0.2019 0.40937 -0.23359 0.45364 -0.24654 C 0.5125 -0.24191 0.49114 -0.25648 0.51198 -0.22873 C 0.50486 -0.20028 0.50972 -0.20005 0.47309 -0.21485 C 0.4684 -0.2167 0.46267 -0.22873 0.46267 -0.22873 C 0.46215 -0.23197 0.46024 -0.23544 0.46111 -0.23867 C 0.46423 -0.25093 0.48194 -0.25371 0.48958 -0.25648 C 0.49843 -0.25116 0.50764 -0.24654 0.51632 -0.24053 C 0.51909 -0.23867 0.52083 -0.23428 0.52361 -0.23266 C 0.53941 -0.22387 0.55521 -0.22087 0.57014 -0.20884 C 0.56389 -0.1878 0.55139 -0.17554 0.54027 -0.15912 C 0.52691 -0.13946 0.51909 -0.11333 0.50451 -0.09552 C 0.49705 -0.0865 0.48663 -0.08349 0.4776 -0.07748 C 0.46962 -0.08141 0.45937 -0.08118 0.45364 -0.08951 C 0.42517 -0.13114 0.46371 -0.15033 0.48802 -0.15311 C 0.54271 -0.13923 0.59896 -0.13299 0.65225 -0.11148 C 0.69149 -0.09575 0.66024 -0.07725 0.65364 -0.0717 C 0.65017 -0.04603 0.65 -0.02198 0.65364 0.00392 C 0.67847 -0.00787 0.68906 -0.0155 0.70295 -0.04973 C 0.71198 -0.07193 0.71788 -0.09621 0.72534 -0.11934 C 0.73194 -0.13992 0.72413 -0.12767 0.75225 -0.13923 C 0.75816 -0.13784 0.76458 -0.13854 0.77014 -0.1353 C 0.77396 -0.13299 0.77656 -0.1279 0.77916 -0.12327 C 0.78854 -0.10639 0.79826 -0.07864 0.80451 -0.05967 C 0.8243 -0.09298 0.80104 -0.0525 0.83732 -0.14316 C 0.84201 -0.15496 0.84913 -0.16906 0.85972 -0.173 C 0.86649 -0.17554 0.87361 -0.17438 0.88055 -0.17508 C 0.91163 -0.15658 0.91059 -0.16629 0.91788 -0.1272 C 0.91892 -0.11587 0.92014 -0.10477 0.92083 -0.09344 C 0.92239 -0.07124 0.91927 -0.06152 0.9283 -0.0458 C 0.94097 -0.05412 0.92743 -0.04418 0.94323 -0.06176 C 0.95694 -0.07702 0.97187 -0.09066 0.98958 -0.09552 C 0.99948 -0.09413 1.00972 -0.09506 1.01944 -0.09159 C 1.01979 -0.09159 1.02951 -0.07193 1.03125 -0.06962 C 1.03212 -0.05991 1.03437 -0.0495 1.03437 -0.03979 " pathEditMode="relative" ptsTypes="ffffffffffffffffffffffffffffffffffffffffffffffffffffffffffffffA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0611E-6 C 0.16892 -0.16929 0.1434 -0.13321 0.30746 -0.34598 C 0.32812 -0.37281 0.346 -0.40333 0.36562 -0.43132 C 0.36684 -0.43317 0.37152 -0.4371 0.37013 -0.43548 C 0.21354 -0.23705 0.07951 -0.00116 -0.1 0.15911 C -0.10591 0.16443 -0.1224 0.18247 -0.11789 0.17507 C -0.09462 0.13644 0.19079 -0.2914 0.2493 -0.45121 C 0.25642 -0.4704 0.22066 -0.43062 0.20902 -0.41559 C 0.13472 -0.31962 0.06336 -0.21971 -0.00747 -0.11934 C -0.0441 -0.0673 -0.15782 0.00208 -0.11337 0.04186 C -0.06841 0.0821 -0.03334 -0.05597 0.00156 -0.11124 C 0.09166 -0.25394 0.17465 -0.40426 0.26111 -0.55065 C 0.2842 -0.6494 0.34132 -0.78146 0.16267 -0.61633 C 0.08073 -0.54048 0.01093 -0.42877 -0.05521 -0.32609 C -0.05799 -0.30782 -0.06077 -0.30227 -0.03438 -0.33604 C 0.19305 -0.6272 0.08385 -0.5636 0.19409 -0.62419 C 0.1026 -0.47179 0.0092 -0.32123 -0.08056 -0.16698 C -0.10886 -0.11841 -0.13368 0.03469 -0.15973 -0.01596 C -0.24514 -0.18271 0.10121 -0.32655 -0.24323 -0.13113 C -0.17014 -0.25972 -0.09966 -0.39085 -0.02396 -0.51689 C -0.01771 -0.52752 0.00711 -0.55019 0.00156 -0.53886 C -0.10851 -0.31383 -0.23247 -0.10084 -0.33889 0.12719 C -0.36285 0.17853 -0.43334 0.29209 -0.38802 0.29625 C -0.29792 0.30458 -0.229 0.17645 -0.14184 0.14523 C -0.05868 0.1154 0.0243 0.08556 0.10746 0.05573 C 0.14982 0.07238 0.19288 0.08556 0.23437 0.10545 C 0.24791 0.11193 0.25659 0.13644 0.26718 0.14708 C 0.27343 0.15333 0.28107 0.15656 0.28802 0.16119 C 0.36371 0.12141 0.47812 0.13853 0.51493 0.04186 C 0.65364 -0.3217 0.78055 -1.12928 0.78055 -1.12928 " pathEditMode="relative" ptsTypes="fffffffffffffffffffffffffffffA">
                                      <p:cBhvr>
                                        <p:cTn id="10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3075" name="Picture 3" descr="C:\Users\Student\AppData\Local\Microsoft\Windows\Temporary Internet Files\Content.IE5\FZ8WLLLL\MC90011636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6" y="1600200"/>
            <a:ext cx="9148714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Slave Trade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05ZL0TYU\MC90015005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3674"/>
            <a:ext cx="9296400" cy="540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Trade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Slaves from West Africa were traded for guns, cloth, and rum.</a:t>
            </a:r>
          </a:p>
          <a:p>
            <a:r>
              <a:rPr lang="en-US" dirty="0" smtClean="0"/>
              <a:t>Lots of people got rich in the slave trade.</a:t>
            </a:r>
          </a:p>
          <a:p>
            <a:r>
              <a:rPr lang="en-US" dirty="0" smtClean="0"/>
              <a:t>The ocean crossing was call  the Middle Passage.</a:t>
            </a:r>
          </a:p>
          <a:p>
            <a:r>
              <a:rPr lang="en-US" dirty="0" smtClean="0"/>
              <a:t>Most died on the trips from disease, starvation, and dehydration.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 Trade: Slavery 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Slavery was more popular in the South.</a:t>
            </a:r>
          </a:p>
          <a:p>
            <a:r>
              <a:rPr lang="en-US" dirty="0" smtClean="0"/>
              <a:t>Most slaves worked in the fields.</a:t>
            </a:r>
          </a:p>
          <a:p>
            <a:r>
              <a:rPr lang="en-US" dirty="0" smtClean="0"/>
              <a:t>They had other services such as nurses, carpenters</a:t>
            </a:r>
            <a:r>
              <a:rPr lang="en-US" smtClean="0"/>
              <a:t>, blacksmiths.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 in the 1700’s </a:t>
            </a:r>
            <a:endParaRPr lang="en-US" dirty="0"/>
          </a:p>
        </p:txBody>
      </p:sp>
      <p:pic>
        <p:nvPicPr>
          <p:cNvPr id="2050" name="Picture 2" descr="C:\Users\Student\AppData\Local\Microsoft\Windows\Temporary Internet Files\Content.IE5\05ZL0TYU\MC900444842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3555"/>
            <a:ext cx="9143999" cy="54349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Religion: Puritan Church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Instruments were used to call people to church.</a:t>
            </a:r>
          </a:p>
          <a:p>
            <a:r>
              <a:rPr lang="en-US" sz="2000" dirty="0" smtClean="0"/>
              <a:t>Captains of the watch made sure everybody was at worship.</a:t>
            </a:r>
          </a:p>
          <a:p>
            <a:r>
              <a:rPr lang="en-US" sz="2000" dirty="0" smtClean="0"/>
              <a:t>Captains sometimes searched homes to make sure everybody was at worship.</a:t>
            </a:r>
          </a:p>
          <a:p>
            <a:r>
              <a:rPr lang="en-US" sz="2000" dirty="0" smtClean="0"/>
              <a:t>Worship was held in town meeting house and lasted up to five hours.</a:t>
            </a:r>
          </a:p>
          <a:p>
            <a:r>
              <a:rPr lang="en-US" sz="2000" dirty="0" smtClean="0"/>
              <a:t>Wealthier people got better seats.</a:t>
            </a:r>
          </a:p>
          <a:p>
            <a:r>
              <a:rPr lang="en-US" sz="2000" dirty="0" smtClean="0"/>
              <a:t>Halfway through they would take a break.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Religion: The First Great Awakening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Was a religious movement in the 1730’s.</a:t>
            </a:r>
          </a:p>
          <a:p>
            <a:r>
              <a:rPr lang="en-US" sz="2000" dirty="0" smtClean="0"/>
              <a:t>At this time, people lost faith.</a:t>
            </a:r>
          </a:p>
          <a:p>
            <a:r>
              <a:rPr lang="en-US" sz="2000" dirty="0" smtClean="0"/>
              <a:t>To bring people back, preachers held outdoor services.</a:t>
            </a:r>
          </a:p>
          <a:p>
            <a:r>
              <a:rPr lang="en-US" sz="2000" dirty="0" smtClean="0"/>
              <a:t>These services changed people’s hearts and souls, even Ben Franklin’s.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1"/>
            <a:ext cx="9144000" cy="5410199"/>
          </a:xfrm>
        </p:spPr>
        <p:txBody>
          <a:bodyPr/>
          <a:lstStyle/>
          <a:p>
            <a:pPr marL="633222" indent="-514350">
              <a:buAutoNum type="arabicPeriod"/>
            </a:pPr>
            <a:r>
              <a:rPr lang="en-US" dirty="0" smtClean="0"/>
              <a:t>What </a:t>
            </a:r>
            <a:r>
              <a:rPr lang="en-US" dirty="0" smtClean="0"/>
              <a:t>were slaves traded for</a:t>
            </a:r>
            <a:r>
              <a:rPr lang="en-US" dirty="0" smtClean="0"/>
              <a:t>?</a:t>
            </a:r>
            <a:endParaRPr lang="en-US" dirty="0" smtClean="0"/>
          </a:p>
          <a:p>
            <a:pPr marL="633222" indent="-514350">
              <a:buNone/>
            </a:pPr>
            <a:r>
              <a:rPr lang="en-US" dirty="0" smtClean="0"/>
              <a:t>A: Guns, cloth, and rum.</a:t>
            </a:r>
            <a:endParaRPr lang="en-US" dirty="0" smtClean="0"/>
          </a:p>
          <a:p>
            <a:pPr marL="633222" indent="-514350">
              <a:buNone/>
            </a:pPr>
            <a:endParaRPr lang="en-US" dirty="0" smtClean="0"/>
          </a:p>
          <a:p>
            <a:pPr marL="633222" indent="-514350">
              <a:buNone/>
            </a:pPr>
            <a:r>
              <a:rPr lang="en-US" dirty="0" smtClean="0"/>
              <a:t>2. About how long were Puritan worships?</a:t>
            </a:r>
          </a:p>
          <a:p>
            <a:pPr marL="633222" indent="-514350">
              <a:buNone/>
            </a:pPr>
            <a:r>
              <a:rPr lang="en-US" dirty="0" smtClean="0"/>
              <a:t>A: about 5 hours.</a:t>
            </a:r>
          </a:p>
          <a:p>
            <a:pPr marL="633222" indent="-514350">
              <a:buNone/>
            </a:pPr>
            <a:endParaRPr lang="en-US" dirty="0" smtClean="0"/>
          </a:p>
          <a:p>
            <a:pPr marL="633222" indent="-514350">
              <a:buNone/>
            </a:pPr>
            <a:r>
              <a:rPr lang="en-US" dirty="0" smtClean="0"/>
              <a:t>3. Wher</a:t>
            </a:r>
            <a:r>
              <a:rPr lang="en-US" dirty="0" smtClean="0"/>
              <a:t>e did most of the slaves come from?</a:t>
            </a:r>
          </a:p>
          <a:p>
            <a:pPr marL="633222" indent="-514350">
              <a:buNone/>
            </a:pPr>
            <a:r>
              <a:rPr lang="en-US" dirty="0" smtClean="0"/>
              <a:t>A: West Africa.</a:t>
            </a:r>
            <a:endParaRPr lang="en-US" dirty="0"/>
          </a:p>
        </p:txBody>
      </p:sp>
      <p:pic>
        <p:nvPicPr>
          <p:cNvPr id="5" name="Picture 4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4191000" cy="1138428"/>
          </a:xfrm>
          <a:prstGeom prst="rect">
            <a:avLst/>
          </a:prstGeom>
        </p:spPr>
      </p:pic>
      <p:pic>
        <p:nvPicPr>
          <p:cNvPr id="6" name="Picture 5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429000"/>
            <a:ext cx="3962400" cy="986028"/>
          </a:xfrm>
          <a:prstGeom prst="rect">
            <a:avLst/>
          </a:prstGeom>
        </p:spPr>
      </p:pic>
      <p:pic>
        <p:nvPicPr>
          <p:cNvPr id="7" name="Picture 6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53000"/>
            <a:ext cx="4267200" cy="1057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021 -0.00648 C 0.41232 -0.00833 0.59444 -0.00579 0.77656 -0.01226 C 0.86788 -0.0155 1.13802 -0.04973 1.22882 -0.0606 C 1.2342 -0.08118 1.24479 -0.12235 1.24479 -0.12235 " pathEditMode="relative" ptsTypes="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2" dur="123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3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5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81 -0.00324 C 0.29601 -0.13506 0.35105 -0.27059 0.41441 -0.39894 C 0.53125 -0.63553 0.68073 -0.85338 0.84723 -1.02891 C 0.89705 -0.33488 0.15834 0.08718 -0.29444 0.40818 C -0.04132 -0.13252 0.58455 -1.10269 0.58455 -1.10269 C 0.58264 -1.09135 0.58368 -1.07817 0.57865 -1.06892 C 0.3665 -0.67669 0.14879 -0.28955 -0.06614 0.10013 C -0.06944 0.10615 -0.08142 0.12211 -0.07812 0.11609 C 0.10886 -0.21855 0.29358 -0.55551 0.48455 -0.88576 C 0.66615 -1.20028 0.58785 -1.09899 0.92483 -1.11448 C 0.96736 -0.34159 0.95591 -0.73567 -0.24375 0.47386 C -0.30625 0.53677 -0.38298 0.37835 -0.4526 0.33071 C -0.12187 -0.14038 0.16945 -0.66698 0.53976 -1.08257 C 0.61493 -1.16721 0.88785 -1.22387 0.83386 -1.11448 C 0.54132 -0.52221 0.12535 -0.05574 -0.22882 0.47386 C -0.32986 0.4209 -0.61267 0.41096 -0.53177 0.31475 C 0.99914 -1.50394 0.81007 -1.86009 1.16667 -0.96925 C 0.72396 -0.48844 0.33091 0.08811 -0.16163 0.47386 C -0.2868 0.57192 -0.64253 0.59273 -0.59444 0.41026 C -0.40295 -0.31684 0.25243 -0.74792 0.70695 -1.11448 C 0.87466 -1.10685 1.19931 -1.31383 1.2099 -1.09089 C 1.22622 -0.74931 0.90139 -0.54348 0.74723 -0.26966 C 0.61719 -0.03886 0.50157 0.20652 0.36823 0.43408 C 0.35504 0.45652 0.33039 0.46068 0.31146 0.47386 C 0.36875 -0.20121 1.66945 -1.53631 1.26962 -1.11448 C 1.03091 -0.86286 0.78247 -0.62628 0.5533 -0.35916 C 0.39861 -0.179 0.29462 0.08048 0.12032 0.22525 C -0.0493 0.36609 -0.25972 0.39107 -0.44965 0.47386 C -1.17968 0.22155 -0.996 0.34343 0.87257 -1.11448 C 0.98212 -1.20005 1.1224 -1.05505 1.24723 -1.02521 C 0.84098 -0.41212 0.53316 0.16674 -0.09444 0.47386 C -0.24027 0.54532 -0.396 0.37326 -0.5467 0.32285 C -0.22586 -0.15634 0.00139 -0.78724 0.41598 -1.11448 C 0.5941 -1.25555 1.13351 -1.14362 1.01893 -0.91374 C 0.69827 -0.27012 0.08959 0.01133 -0.37517 0.47386 C -0.42743 0.41882 -0.57812 0.37257 -0.53177 0.30897 C 0.62223 -1.26943 0.27743 -1.35569 0.96667 -1.02891 C 0.69705 -0.64801 0.46736 -0.20861 0.15764 0.11401 C -0.02343 0.30249 -0.32916 0.70883 -0.47656 0.47386 C -0.621 0.24375 -0.22743 -0.03261 -0.06319 -0.23798 C 0.19931 -0.56638 0.50799 -0.82216 0.79358 -1.11448 C 0.4967 -0.12951 0.62205 -0.1679 -0.31389 0.47386 C -0.38281 0.52104 -0.46128 0.41026 -0.53489 0.37835 C -0.07222 -0.11934 0.33629 -0.72295 0.8533 -1.11448 C 0.96025 -1.19542 0.88299 -0.74399 0.79497 -0.62951 C 0.45417 -0.18641 0.01893 0.10615 -0.36909 0.47386 C -0.32343 -0.36656 -0.40833 -0.44057 0.41302 -1.11448 C 0.52605 -1.20745 0.67361 -1.04811 0.804 -1.01504 C 0.404 -0.51897 0.01823 -0.00139 -0.396 0.47386 C -0.4217 0.50323 -0.39878 0.37627 -0.37812 0.34065 C -0.09635 -0.14616 0.14184 -0.70005 0.504 -1.08072 C 0.63542 -1.21925 0.83837 -1.10338 1.00556 -1.11448 C 0.65539 -0.45468 0.64254 -0.42207 -0.30486 0.47386 C -0.39548 0.55943 -0.52691 0.46854 -0.63784 0.466 C -0.35729 0.02058 -0.14045 -0.51295 0.204 -0.8698 C 0.39028 -1.06268 0.80122 -1.40727 0.8875 -1.11448 C 1.02223 -0.65842 -0.31944 0.41466 -0.38402 0.47386 C -0.94132 0.38806 -1.1585 0.44565 0.12934 -0.91189 C 0.32344 -1.11633 0.61389 -1.04695 0.85625 -1.11448 C 1.15226 -0.41559 1.17309 -0.52544 -0.00052 0.47386 C -0.17274 0.62049 -0.4085 0.44334 -0.6125 0.42807 C -0.16718 -0.08627 0.1842 -0.79764 0.72344 -1.11448 C 0.89462 -1.21531 0.82448 -0.58927 0.73976 -0.36703 C 0.60591 -0.01619 0.32483 0.19357 0.11736 0.47386 C -0.73177 0.25786 -0.86128 0.36817 1.02778 -1.11448 C 1.16042 -1.21855 0.95417 -0.70953 0.87414 -0.53423 C 0.56945 0.13274 0.42309 0.11771 -0.08107 0.47386 C -0.79809 0.38575 -1.29722 0.49329 0.36823 -1.06268 C 0.5698 -1.25093 0.85973 -1.09714 1.10556 -1.11448 C 0.52292 -0.11124 0.71667 -0.30736 -0.07222 0.47386 C -0.08159 0.48311 -0.0901 0.45397 -0.09895 0.44403 C 0.05938 0.18293 0.13177 -0.28886 0.3816 -0.33326 C 0.39375 -0.3284 0.38143 -0.33465 0.39948 -0.30944 C 0.46736 -0.21508 0.48039 -0.2174 0.53681 -0.08072 C 0.57795 0.01896 0.61094 0.12442 0.64723 0.22733 C 0.66146 0.2678 0.69618 0.39616 0.7323 0.42807 C 0.7599 0.45259 0.79497 0.45606 0.82639 0.46993 C 0.93334 0.41674 0.86962 0.46554 0.85174 0.14384 C 0.84757 0.06984 0.83195 0.0252 0.77865 0.0185 C 0.87292 -0.02776 0.93247 -0.02914 1.04427 -0.04695 C 1.12674 -0.04209 1.1908 -0.04209 1.26372 0.01665 C 1.24393 0.02474 1.26875 0.01642 1.26962 -0.03909 C 1.27275 -0.22318 1.26962 -0.4075 1.26962 -0.59182 " pathEditMode="relative" ptsTypes="ffffffffffffffffffffffffffffffffffffffffffffffffffffffffffffffffffffffffffffffffff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Time!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4. Who made sure everybody was at worship?</a:t>
            </a:r>
          </a:p>
          <a:p>
            <a:pPr>
              <a:buNone/>
            </a:pPr>
            <a:r>
              <a:rPr lang="en-US" dirty="0" smtClean="0"/>
              <a:t>A: Captains of the Watch.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5. What did slaves mostly do?</a:t>
            </a:r>
          </a:p>
          <a:p>
            <a:pPr>
              <a:buNone/>
            </a:pPr>
            <a:r>
              <a:rPr lang="en-US" dirty="0" smtClean="0"/>
              <a:t>A: Work in fields.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6. What was the First Great Awakening?</a:t>
            </a:r>
          </a:p>
          <a:p>
            <a:pPr>
              <a:buNone/>
            </a:pPr>
            <a:r>
              <a:rPr lang="en-US" dirty="0" smtClean="0"/>
              <a:t>A: When numerous people lost their faith.</a:t>
            </a:r>
            <a:endParaRPr lang="en-US" dirty="0"/>
          </a:p>
        </p:txBody>
      </p:sp>
      <p:pic>
        <p:nvPicPr>
          <p:cNvPr id="4" name="Picture 3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286000"/>
            <a:ext cx="5934456" cy="1138428"/>
          </a:xfrm>
          <a:prstGeom prst="rect">
            <a:avLst/>
          </a:prstGeom>
        </p:spPr>
      </p:pic>
      <p:pic>
        <p:nvPicPr>
          <p:cNvPr id="5" name="Picture 4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886200"/>
            <a:ext cx="5934456" cy="833628"/>
          </a:xfrm>
          <a:prstGeom prst="rect">
            <a:avLst/>
          </a:prstGeom>
        </p:spPr>
      </p:pic>
      <p:pic>
        <p:nvPicPr>
          <p:cNvPr id="6" name="Picture 5" descr="bl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5181600"/>
            <a:ext cx="6858000" cy="833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23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76</TotalTime>
  <Words>398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The 13 Colonies: Slave Trade and Religion</vt:lpstr>
      <vt:lpstr>Slave Trade</vt:lpstr>
      <vt:lpstr>Slave Trade</vt:lpstr>
      <vt:lpstr>Slave Trade: Slavery in General</vt:lpstr>
      <vt:lpstr>Religion in the 1700’s </vt:lpstr>
      <vt:lpstr>Religion: Puritan Church Services</vt:lpstr>
      <vt:lpstr>Religion: The First Great Awakening</vt:lpstr>
      <vt:lpstr>Quiz Time!</vt:lpstr>
      <vt:lpstr>Quiz Time! (cont.)</vt:lpstr>
      <vt:lpstr>More, Quiz Time!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13 Colonies: Slave Trade and Religion</dc:title>
  <dc:creator>Student</dc:creator>
  <cp:lastModifiedBy>Student</cp:lastModifiedBy>
  <cp:revision>28</cp:revision>
  <dcterms:created xsi:type="dcterms:W3CDTF">2010-09-28T15:51:59Z</dcterms:created>
  <dcterms:modified xsi:type="dcterms:W3CDTF">2010-10-05T16:12:05Z</dcterms:modified>
</cp:coreProperties>
</file>