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73" d="100"/>
          <a:sy n="73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C3D9389-8747-4800-91D8-E6E5989026D1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C8F131D-5C9D-40B4-A3AC-44DF7C898A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543366" y="1419283"/>
            <a:ext cx="6867630" cy="1204306"/>
          </a:xfrm>
        </p:spPr>
        <p:txBody>
          <a:bodyPr/>
          <a:lstStyle/>
          <a:p>
            <a:r>
              <a:rPr lang="en-US" sz="2800" dirty="0" smtClean="0"/>
              <a:t>Food and leisure in the 13 colonies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sz="1600" dirty="0" smtClean="0"/>
              <a:t>Nicole s</a:t>
            </a:r>
            <a:r>
              <a:rPr lang="en-US" sz="1600" dirty="0"/>
              <a:t>., </a:t>
            </a:r>
            <a:r>
              <a:rPr lang="en-US" dirty="0" smtClean="0"/>
              <a:t>jack h. and max 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20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Fruit was a part of their diet too.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Apples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Huckleberries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Blackberries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Blueberries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Grapes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Strawberries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Peaches (lots in the Southern colonies)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H:\My School Stuff\8th Grade\Social Studies\frui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00200"/>
            <a:ext cx="3276600" cy="308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60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vegetables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000" dirty="0" smtClean="0"/>
              <a:t>The Colonists </a:t>
            </a:r>
            <a:r>
              <a:rPr lang="en-US" sz="2000" dirty="0"/>
              <a:t>planted root vegetables like: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Parsnips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Turnips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Carrots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Onions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Pots of stew were kept simmering 24 hours a day.</a:t>
            </a:r>
            <a:endParaRPr lang="en-US" sz="2000" dirty="0"/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 marL="0" indent="0"/>
            <a:endParaRPr lang="en-US" sz="2000" dirty="0"/>
          </a:p>
        </p:txBody>
      </p:sp>
      <p:pic>
        <p:nvPicPr>
          <p:cNvPr id="2050" name="Picture 2" descr="H:\My School Stuff\8th Grade\Social Studies\vegetab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90999"/>
            <a:ext cx="2895600" cy="229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My School Stuff\8th Grade\Social Studies\st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38748"/>
            <a:ext cx="2438400" cy="263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51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4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9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5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Quiz!!!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157172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en-US" dirty="0" smtClean="0"/>
              <a:t>1.   Who did the colonists trade with, and for what?</a:t>
            </a:r>
          </a:p>
          <a:p>
            <a:pPr>
              <a:buAutoNum type="alphaUcPeriod"/>
            </a:pPr>
            <a:r>
              <a:rPr lang="en-US" dirty="0" smtClean="0"/>
              <a:t>Native Americans, food</a:t>
            </a:r>
          </a:p>
          <a:p>
            <a:pPr>
              <a:buAutoNum type="alphaUcPeriod"/>
            </a:pPr>
            <a:endParaRPr lang="en-US" dirty="0"/>
          </a:p>
          <a:p>
            <a:pPr>
              <a:buAutoNum type="arabicPeriod" startAt="2"/>
            </a:pPr>
            <a:r>
              <a:rPr lang="en-US" dirty="0" smtClean="0"/>
              <a:t>What was corn pounded in?</a:t>
            </a:r>
          </a:p>
          <a:p>
            <a:pPr>
              <a:buFont typeface="+mj-lt"/>
              <a:buAutoNum type="alphaUcPeriod"/>
            </a:pPr>
            <a:r>
              <a:rPr lang="en-US" dirty="0" smtClean="0"/>
              <a:t>Mortars</a:t>
            </a:r>
          </a:p>
          <a:p>
            <a:pPr>
              <a:buFont typeface="+mj-lt"/>
              <a:buAutoNum type="alphaUcPeriod"/>
            </a:pPr>
            <a:endParaRPr lang="en-US" dirty="0"/>
          </a:p>
          <a:p>
            <a:pPr>
              <a:buAutoNum type="arabicPeriod" startAt="3"/>
            </a:pPr>
            <a:r>
              <a:rPr lang="en-US" dirty="0" smtClean="0"/>
              <a:t>How did colonists preserve meat?</a:t>
            </a:r>
          </a:p>
          <a:p>
            <a:pPr>
              <a:buAutoNum type="alphaUcPeriod"/>
            </a:pPr>
            <a:r>
              <a:rPr lang="en-US" dirty="0" smtClean="0"/>
              <a:t>They salted, smoked, and pickled it.</a:t>
            </a:r>
          </a:p>
          <a:p>
            <a:pPr>
              <a:buAutoNum type="alphaUcPeriod"/>
            </a:pPr>
            <a:endParaRPr lang="en-US" dirty="0"/>
          </a:p>
          <a:p>
            <a:pPr>
              <a:buAutoNum type="arabicPeriod" startAt="4"/>
            </a:pPr>
            <a:r>
              <a:rPr lang="en-US" dirty="0" smtClean="0"/>
              <a:t>What fruit was abundant in the South?</a:t>
            </a:r>
          </a:p>
          <a:p>
            <a:pPr>
              <a:buAutoNum type="alphaUcPeriod"/>
            </a:pPr>
            <a:r>
              <a:rPr lang="en-US" dirty="0" smtClean="0"/>
              <a:t>Peaches </a:t>
            </a:r>
          </a:p>
          <a:p>
            <a:pPr>
              <a:buAutoNum type="alphaUcPeriod"/>
            </a:pPr>
            <a:endParaRPr lang="en-US" dirty="0"/>
          </a:p>
          <a:p>
            <a:pPr>
              <a:buAutoNum type="arabicPeriod" startAt="5"/>
            </a:pPr>
            <a:r>
              <a:rPr lang="en-US" dirty="0" smtClean="0"/>
              <a:t>What was kept simmering 24 hours a day?</a:t>
            </a:r>
          </a:p>
          <a:p>
            <a:pPr marL="0" indent="0"/>
            <a:r>
              <a:rPr lang="en-US" dirty="0" smtClean="0"/>
              <a:t>A.   Pots of stew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0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4 watching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01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Leisure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Most colonists worked hard and enjoyed their periods of leisure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They  took advantage of  town meetings and Sunday gatherings to talk and catch up with friends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612" y="4837611"/>
            <a:ext cx="3424388" cy="202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G:\liesure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20793"/>
            <a:ext cx="2982943" cy="223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57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and frolics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dirty="0" smtClean="0"/>
              <a:t>Colonists combined work and play by making frolics and bees</a:t>
            </a:r>
          </a:p>
          <a:p>
            <a:pPr marL="0" indent="0"/>
            <a:r>
              <a:rPr lang="en-US" sz="1800" u="sng" dirty="0" smtClean="0"/>
              <a:t>Bees included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Chopping bee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Corn husking bee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Quilting bee</a:t>
            </a:r>
          </a:p>
          <a:p>
            <a:pPr marL="0" indent="0"/>
            <a:endParaRPr lang="en-US" sz="1800" dirty="0"/>
          </a:p>
          <a:p>
            <a:pPr marL="0" indent="0"/>
            <a:r>
              <a:rPr lang="en-US" sz="1800" dirty="0" smtClean="0"/>
              <a:t>The Germans introduced house and barn raisings to the colonists. The men assembled walls, while the women prepared a feast, and when they were finished, they danced on the newly built floor.</a:t>
            </a:r>
            <a:endParaRPr lang="en-US" sz="1800" dirty="0"/>
          </a:p>
        </p:txBody>
      </p:sp>
      <p:pic>
        <p:nvPicPr>
          <p:cNvPr id="2050" name="Picture 2" descr="H:\My School Stuff\8th Grade\Social Studies\bee-5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583" y="4800601"/>
            <a:ext cx="2524417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pig bee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7925"/>
            <a:ext cx="2286000" cy="244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28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6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65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520940" cy="548640"/>
          </a:xfrm>
        </p:spPr>
        <p:txBody>
          <a:bodyPr/>
          <a:lstStyle/>
          <a:p>
            <a:r>
              <a:rPr lang="en-US" dirty="0" smtClean="0"/>
              <a:t>Toys and 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7520940" cy="4343400"/>
          </a:xfrm>
        </p:spPr>
        <p:txBody>
          <a:bodyPr numCol="2">
            <a:normAutofit/>
          </a:bodyPr>
          <a:lstStyle/>
          <a:p>
            <a:pPr marL="0" indent="0"/>
            <a:r>
              <a:rPr lang="en-US" sz="2000" u="sng" dirty="0" smtClean="0"/>
              <a:t>Children in the colonies played games like: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Dolls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T</a:t>
            </a:r>
            <a:r>
              <a:rPr lang="en-US" sz="2000" dirty="0" smtClean="0"/>
              <a:t>ops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Marbles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Tag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Blindman’s  Bluff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Stoolball (similar to cricket or baseball)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Coasting (riding downhill on a sled)</a:t>
            </a:r>
          </a:p>
          <a:p>
            <a:pPr marL="0" indent="0"/>
            <a:r>
              <a:rPr lang="en-US" sz="2000" u="sng" dirty="0" smtClean="0"/>
              <a:t>Adults in the colonies played games like: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Bowling (men rolled egg shaped balls down a lane toward a white ball called a “jack”)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Tick-tack (like backgammon)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Trock (like pool or billiards)</a:t>
            </a:r>
            <a:endParaRPr lang="en-US" sz="2000" dirty="0"/>
          </a:p>
          <a:p>
            <a:pPr marL="0" indent="0"/>
            <a:endParaRPr lang="en-US" sz="2000" dirty="0"/>
          </a:p>
          <a:p>
            <a:pPr marL="0" indent="0"/>
            <a:endParaRPr lang="en-US" sz="2000" dirty="0"/>
          </a:p>
        </p:txBody>
      </p:sp>
      <p:pic>
        <p:nvPicPr>
          <p:cNvPr id="3074" name="Picture 2" descr="H:\My School Stuff\8th Grade\Social Studies\billiar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731" y="4479118"/>
            <a:ext cx="1905001" cy="237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marble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53149"/>
            <a:ext cx="2386148" cy="178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My School Stuff\8th Grade\Social Studies\marbles-ful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035" y="5234626"/>
            <a:ext cx="2438401" cy="162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pool.asp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436" y="3638008"/>
            <a:ext cx="2403564" cy="320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996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548640"/>
          </a:xfrm>
        </p:spPr>
        <p:txBody>
          <a:bodyPr/>
          <a:lstStyle/>
          <a:p>
            <a:r>
              <a:rPr lang="en-US" dirty="0" smtClean="0"/>
              <a:t>in the south…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Fox hunting with horses and hounds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Card games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Horse racing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Cockfighting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Bull baiting</a:t>
            </a:r>
            <a:endParaRPr lang="en-US" sz="2000" dirty="0"/>
          </a:p>
          <a:p>
            <a:pPr marL="0" indent="0"/>
            <a:r>
              <a:rPr lang="en-US" sz="2400" dirty="0" smtClean="0">
                <a:latin typeface="+mj-lt"/>
              </a:rPr>
              <a:t>...WERE ALL POPULAR</a:t>
            </a:r>
          </a:p>
        </p:txBody>
      </p:sp>
      <p:pic>
        <p:nvPicPr>
          <p:cNvPr id="4098" name="Picture 2" descr="H:\My School Stuff\8th Grade\Social Studies\Card-Gam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244617"/>
            <a:ext cx="3886200" cy="263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fox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97086"/>
            <a:ext cx="2057400" cy="303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06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COLONIAL FAIRS…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Footraces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Wrestling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Dance contests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Wild scrambles (trying to catch a greased pig or climb a greased pole)</a:t>
            </a:r>
          </a:p>
          <a:p>
            <a:pPr marL="0" indent="0"/>
            <a:r>
              <a:rPr lang="en-US" sz="2300" b="0" dirty="0" smtClean="0">
                <a:latin typeface="+mj-lt"/>
              </a:rPr>
              <a:t>…WERE ALL HELD</a:t>
            </a:r>
            <a:endParaRPr lang="en-US" sz="2300" b="0" dirty="0">
              <a:latin typeface="+mj-lt"/>
            </a:endParaRPr>
          </a:p>
        </p:txBody>
      </p:sp>
      <p:pic>
        <p:nvPicPr>
          <p:cNvPr id="5122" name="Picture 2" descr="H:\My School Stuff\8th Grade\Social Studies\some-beanies-having-foot-race-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27913"/>
            <a:ext cx="38100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dynamite.asp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648200"/>
            <a:ext cx="3263951" cy="222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43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520940" cy="457200"/>
          </a:xfrm>
        </p:spPr>
        <p:txBody>
          <a:bodyPr/>
          <a:lstStyle/>
          <a:p>
            <a:r>
              <a:rPr lang="en-US" dirty="0" smtClean="0"/>
              <a:t>Leisure Quiz!!!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572000"/>
          </a:xfrm>
        </p:spPr>
        <p:txBody>
          <a:bodyPr>
            <a:noAutofit/>
          </a:bodyPr>
          <a:lstStyle/>
          <a:p>
            <a:r>
              <a:rPr lang="en-US" sz="1500" dirty="0" smtClean="0"/>
              <a:t>#1.  How did the colonists meet their friends?</a:t>
            </a:r>
          </a:p>
          <a:p>
            <a:pPr>
              <a:buAutoNum type="alphaUcPeriod"/>
            </a:pPr>
            <a:r>
              <a:rPr lang="en-US" sz="1500" dirty="0" smtClean="0"/>
              <a:t>During Sunday gatherings and town meetings.</a:t>
            </a:r>
          </a:p>
          <a:p>
            <a:pPr>
              <a:buAutoNum type="alphaUcPeriod"/>
            </a:pPr>
            <a:endParaRPr lang="en-US" sz="1500" dirty="0"/>
          </a:p>
          <a:p>
            <a:pPr marL="0" indent="0"/>
            <a:r>
              <a:rPr lang="en-US" sz="1500" dirty="0" smtClean="0"/>
              <a:t>#2. What are bees and frolics?</a:t>
            </a:r>
          </a:p>
          <a:p>
            <a:pPr marL="0" indent="0"/>
            <a:r>
              <a:rPr lang="en-US" sz="1500" dirty="0" smtClean="0"/>
              <a:t>A.  Combining work and play.</a:t>
            </a:r>
          </a:p>
          <a:p>
            <a:pPr marL="0" indent="0"/>
            <a:endParaRPr lang="en-US" sz="1500" dirty="0"/>
          </a:p>
          <a:p>
            <a:pPr marL="0" indent="0"/>
            <a:r>
              <a:rPr lang="en-US" sz="1500" dirty="0" smtClean="0"/>
              <a:t>#3.  What were some of the games that colonial children and adults played?</a:t>
            </a:r>
          </a:p>
          <a:p>
            <a:pPr>
              <a:buAutoNum type="alphaUcPeriod"/>
            </a:pPr>
            <a:r>
              <a:rPr lang="en-US" sz="1500" dirty="0" smtClean="0"/>
              <a:t>Tag, blindman’s bluff, stoolball, coasting, bowling, tick-tack, and trock.</a:t>
            </a:r>
          </a:p>
          <a:p>
            <a:pPr>
              <a:buAutoNum type="alphaUcPeriod"/>
            </a:pPr>
            <a:endParaRPr lang="en-US" sz="1500" dirty="0"/>
          </a:p>
          <a:p>
            <a:pPr marL="0" indent="0"/>
            <a:r>
              <a:rPr lang="en-US" sz="1500" dirty="0" smtClean="0"/>
              <a:t>#4.  What sports were played in the south?</a:t>
            </a:r>
          </a:p>
          <a:p>
            <a:pPr>
              <a:buAutoNum type="alphaUcPeriod"/>
            </a:pPr>
            <a:r>
              <a:rPr lang="en-US" sz="1500" dirty="0" smtClean="0"/>
              <a:t>Fox hunting, card games, horse racing, cockfighting, and bull baiting.</a:t>
            </a:r>
          </a:p>
          <a:p>
            <a:pPr>
              <a:buAutoNum type="alphaUcPeriod"/>
            </a:pPr>
            <a:endParaRPr lang="en-US" sz="1500" dirty="0"/>
          </a:p>
          <a:p>
            <a:pPr marL="0" indent="0"/>
            <a:r>
              <a:rPr lang="en-US" sz="1500" dirty="0" smtClean="0"/>
              <a:t>#5.  What are wild scrambles?</a:t>
            </a:r>
          </a:p>
          <a:p>
            <a:pPr marL="0" indent="0"/>
            <a:r>
              <a:rPr lang="en-US" sz="1500" dirty="0" smtClean="0"/>
              <a:t>A.  Catching a greased pig or climbing a greased pole.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74733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7520940" cy="357984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Colonists traded for food with the Native Americans until they learned to make their own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A main food was corn. Women pounded it in bowls called mortars.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It is said that sailors could find shore by listening for the sound of pounding.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6146" name="Picture 2" descr="H:\My School Stuff\8th Grade\Social Studies\morta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5176"/>
            <a:ext cx="1752600" cy="309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:\My School Stuff\8th Grade\Social Studies\cor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096" y="4572001"/>
            <a:ext cx="293390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corn.asp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319451"/>
            <a:ext cx="246697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39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Colonists ate lots of meat. They ate: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Wild deer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Rabbits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Bird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Pigs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Cattle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Chicken</a:t>
            </a:r>
          </a:p>
          <a:p>
            <a:pPr marL="0" indent="0"/>
            <a:r>
              <a:rPr lang="en-US" dirty="0" smtClean="0"/>
              <a:t>They salted, smoked and pickled meat to keep it from going bad.</a:t>
            </a:r>
            <a:endParaRPr lang="en-US" dirty="0"/>
          </a:p>
        </p:txBody>
      </p:sp>
      <p:pic>
        <p:nvPicPr>
          <p:cNvPr id="7170" name="Picture 2" descr="H:\My School Stuff\8th Grade\Social Studies\hamburg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9100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38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2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130</TotalTime>
  <Words>533</Words>
  <Application>Microsoft Office PowerPoint</Application>
  <PresentationFormat>On-screen Show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Angles</vt:lpstr>
      <vt:lpstr>Food and leisure in the 13 colonies</vt:lpstr>
      <vt:lpstr>Leisure </vt:lpstr>
      <vt:lpstr>Bees and frolics </vt:lpstr>
      <vt:lpstr>Toys and sports</vt:lpstr>
      <vt:lpstr>in the south…</vt:lpstr>
      <vt:lpstr>IN COLONIAL FAIRS…</vt:lpstr>
      <vt:lpstr>Leisure Quiz!!!</vt:lpstr>
      <vt:lpstr>Trading</vt:lpstr>
      <vt:lpstr>Meat</vt:lpstr>
      <vt:lpstr>Fruits</vt:lpstr>
      <vt:lpstr>vegetables</vt:lpstr>
      <vt:lpstr>Food Quiz!!!</vt:lpstr>
      <vt:lpstr>Thanks 4 watching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18</cp:revision>
  <dcterms:created xsi:type="dcterms:W3CDTF">2011-10-10T18:23:53Z</dcterms:created>
  <dcterms:modified xsi:type="dcterms:W3CDTF">2011-10-17T17:12:04Z</dcterms:modified>
</cp:coreProperties>
</file>