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73F5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0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Union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Soldiers who died</c:v>
                </c:pt>
                <c:pt idx="1">
                  <c:v>Soldiers wounded</c:v>
                </c:pt>
                <c:pt idx="2">
                  <c:v>Soldiers captured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1747</c:v>
                </c:pt>
                <c:pt idx="1">
                  <c:v>8452</c:v>
                </c:pt>
                <c:pt idx="2">
                  <c:v>4263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Confederate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Soldiers who died</c:v>
                </c:pt>
                <c:pt idx="1">
                  <c:v>Soldiers wounded</c:v>
                </c:pt>
                <c:pt idx="2">
                  <c:v>Soldiers captured</c:v>
                </c:pt>
              </c:strCache>
            </c:strRef>
          </c:cat>
          <c:val>
            <c:numRef>
              <c:f>Sheet1!$C$2:$C$4</c:f>
              <c:numCache>
                <c:formatCode>#,##0</c:formatCode>
                <c:ptCount val="3"/>
                <c:pt idx="0">
                  <c:v>1553</c:v>
                </c:pt>
                <c:pt idx="1">
                  <c:v>7812</c:v>
                </c:pt>
                <c:pt idx="2" formatCode="General">
                  <c:v>109</c:v>
                </c:pt>
              </c:numCache>
            </c:numRef>
          </c:val>
        </c:ser>
        <c:axId val="123345152"/>
        <c:axId val="123355136"/>
      </c:barChart>
      <c:catAx>
        <c:axId val="123345152"/>
        <c:scaling>
          <c:orientation val="minMax"/>
        </c:scaling>
        <c:axPos val="b"/>
        <c:tickLblPos val="nextTo"/>
        <c:crossAx val="123355136"/>
        <c:crosses val="autoZero"/>
        <c:auto val="1"/>
        <c:lblAlgn val="ctr"/>
        <c:lblOffset val="100"/>
      </c:catAx>
      <c:valAx>
        <c:axId val="123355136"/>
        <c:scaling>
          <c:orientation val="minMax"/>
        </c:scaling>
        <c:axPos val="l"/>
        <c:majorGridlines/>
        <c:numFmt formatCode="#,##0" sourceLinked="1"/>
        <c:tickLblPos val="nextTo"/>
        <c:crossAx val="12334515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7C6DA3-80CB-4A73-AD41-91842FE3B835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7333003-1FFD-4891-B380-37F95053E8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343400"/>
            <a:ext cx="7772400" cy="197510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</a:t>
            </a:r>
            <a:r>
              <a:rPr lang="en-US" baseline="30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nd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Bull Run 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August </a:t>
            </a:r>
            <a:r>
              <a:rPr lang="en-US" dirty="0" smtClean="0">
                <a:solidFill>
                  <a:srgbClr val="CC00FF"/>
                </a:solidFill>
              </a:rPr>
              <a:t>28th-30th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1862</a:t>
            </a:r>
            <a:b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Virginia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By: Olivia Wimme, Ashleigh Fuchs, Allison Groshek, and Lexie Deverell</a:t>
            </a:r>
            <a:endParaRPr lang="en-US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50" name="AutoShape 2" descr="data:image/jpg;base64,/9j/4AAQSkZJRgABAQAAAQABAAD/2wCEAAkGBhQSERQUEhQWFRUVFRgYFxgUGRgYGBUWFRgYFRgYFhQXGyYeFxwjHBgVHy8gIycqLCwtFx4xNTAqNSYrLCkBCQoKDQwOFA8PFCkYFBwpKSkpKSkpKSkpKSkpKSkpKSkpKSkpKSkpKSkpKSkpKSkpKSkpLCwpKSwpKSkpKSwpKf/AABEIALwBCwMBIgACEQEDEQH/xAAbAAACAwEBAQAAAAAAAAAAAAAEBQIDBgEAB//EADsQAAIBAwIEBAQDBgYDAQEAAAECEQADIQQSBTFBUQYTImEycYGRQlKhFCNiscHwBxVygtHhM5LxJBb/xAAXAQEBAQEAAAAAAAAAAAAAAAAAAQID/8QAGxEBAQEBAQEBAQAAAAAAAAAAAAERMQISQSH/2gAMAwEAAhEDEQA/AN4LoBCkHPYGB8zyFEoR3H3qK2weYH1FWiwv5R9hXKRu16B3H3r2O4+9eKDsPsK6todh9hVxNe3L3H3FdDL+ZfuKmEHYV7zUHUfpTDXN6/mH3FdFxfzL9xUTrEFeXWr2/lT5NWC4vcfcVMOv5l+4of8AzDsv3NeHEP4R96vyaI3r+YfcV3cvcfcUI2vP5RUDxFugH9/WmGji69x964bq9x9xQY4i3tXf8xb2/v60+TRguL3H3FVHVn8jdeq/81SOIP7VL/MX7Cp8n0pv6n1r6Dy7qO/v7fqKLt6ieax8yvb2pdc17+YMDl2o4a546f39ak8tWiBeXuPuK75i9x9xQh17dh+v/NcGubsKvymjN6/mH3Fd3L3H3FBf5g3YVL/MD1Aq4miSy9x9xVbOvcfcVUeIfw1B+In8op8mri69x9xUC69x9xVKcS7qPoakNep5ip8mpyO4+9dx3FcW4p7fUVIWx2H2FMXUSB3FRZR3qw2x2H2qJtjsPsKYapK1Eip/swBJ794x0x2qs2V/KPsKYapLgyB09jXkTFTa2ByH2r1tcViz+taJtCpM1RSqruqVTBNbjHpcZjGaFOrYc8fSuNxD8v61TvmtMp3bpbnXFWpKKliqKri9qsQ1IVatBALXSlWgVwsBHvgUFeyo7avArhWgpCV3bVoWokUEYqeK6tdYUALH979P60fQTp+8Hy/rRpArMaqBFRapyK9FaZVKa95eZqW2pqKCMVwirRFcIoKWWobKtc5GJ7ntXgKAd7dcBPvRDCqStBK3qWHWjEuyKX7astyOVQHVW4r1u7Ndao0oeuW+VduCvWxis/rT2o1GxZpTeubzJo7iYlQPegLekc8ga15ZvVturkFV21jBq4GtMprXYzVYphpdHIk0AqrVyURc0H5f1ocoVORQdJrm6vE1CKotmok1dprc13UWY5RUFANFabTA0MKtsahgekd5/pQEajTCKEei9VfkYoVxioA2P7wfL+tHc+lB7f3n0/qaP21I1VBWubqtYVwW81plXFe21aoru0UEBarjCphqut2N1AIaiaJvWNpqkigqLVBqsda9txQDOa8r1ay1DZUEkvRV6XgaDapWTmool69aGK8TXrYxWf1tDUnkKKtsDS/iLRt+v9K7o9Wv/wBxWpxm9HXtEGzyNcsadRggTNdtakH70QLc1UDtw8TI+1X2rsYNWI45E5qJRW5ET7f8UF6tVm0HnS7eVP1q7TaqTmmCeo0YIlRml7IRzEfOndcZJwaahMrVwtVl+1tYiqxVEhUqhtqYFB4CpMMV4CuXKAYf+T6D+ZoxTQCkm59P6mmyaQwJxNSNB3IrirRF7SxkGYobZVZS2VEqRXhgg0Zh+eCKAJaPsrUH0i9Mke9TtGMGoqvU5oFzTS7YmqX0IjnmrqFpau7q7fsFaqBoJE10sIqstUC1BBmqzTVS0Gq9/aopk1Rstj6n+ZryzGa5bGPqf51i9aLvEeoKKhUDJIzyk8hg0o8OXd5ZXAMHcG5kGQYLD3MicUy8W34tosElmxmI6TyMmSBHvS3gWtCP5ZUKVO0upHqYgGWOOf5R3GK1OJetOtwBS0McTjl/X5zmirOrjaCDnv069BSfT8UXzGtkHB+LmCQAeQzzI5+1HGwfiAnl8M7vlzgc/bkKqLNXqwQDEHoc55SIIz071PS3iF3HB6TA9PL8WYkj9KT3uOhCAiqxwGmTGfn0mcf0onQcQ3OwuQcmJ+kBQcZ/p9aIN1OlYtOYoizaG0TO72mPv0qwahJyY+YgcuX9akNQsTIAHUEYPMj/AOVRZYvnkc0St0dxQ1tgQCDgwQZ7/OrguMkH6CoAdbfTdJI+4n6d6oSDlTzph+yJ+Vf/AFqD6C2T8InuDFUCz1kR9MVG5eCgtOAKjr9MqAfHDGDBUxHsYn7zXRwneo9YYYORGIx1oPaTU713cvnUtXc2iT/fSq/8lYHDD5R/YofVcHuEekBj3kY+lNVVo+IW2ukAwRAzAmSeVae0MVi7PC7q3TIwdpypMEEzkd61CasKMyKyojWMFRj7T8qzuk1zsxBPL7TNHa7igZSqwSREzFKrUHAZSQe55/OtMnSXgeRoG/xZFJEkkGDA5d80HetuRzU+0n/ihX057jvz5nty/uKBzouOLujP6T/13pvvk/yrGWNKQVkgQZwZ5ZGY9zWovAyDNAxiomq7V4HkamzVBRqVBUz0zSZbqN8LA0Rx++4UBOTghiMkD2H6Uj09y2gAdSAOy4/uc1Q1aBzIH99qGuX17nAk4x9zS2xxK3DblcMZ2kwIntnv/Zquzq0cFWJC/fPfH0zQHpqrbDDj64/SvM659Ux/f1pI2075blITEboMKZrj8QKMMyIHqWPTnsYzz+9BrNG4KAgzVqcqp0F5Wtgpy9+c9Zir0GK53rcZbx3qQGsDPNmIHYRE/NoX61jNRxuGtwAC4Ykdh+HE8yZjsI961fj8DzLQP41IY9kQl2/vuBWHvQ+YzzAxHcAHriB9Tyrc4zenFjj10OP3SlgS34gSMQZLZoxvFji0VKnLbhDMD9Jnlz68qT6QtuO2TgQ2OvTJ5xRur0qHMBWIk7mOMx+Ewev2qoZcH4mbhcsCn7vCkn1MXUluQG7bu/WnwdLjRuwPxQTmOoGecCsdBUkrtSYiIMxkEN1GB9603BEtOoMujlsMCCOQlSPtke31DZ6DS/uyA4uKeRyemYz8qqXgdtQxclgw9W6emZkZGMR1gVbw7QGyD6pxnHbr8+dV6vUs2Ldz2IIifkQJqCl/2f0LuHqchAGMllOxoPOARE/KmFjRbs7mVRiB1wRJPXBpDd8NC6ZZwihfQEZlKsSSW3ASSZEz2HatJocIELbiBzmSfn1oCXG0ExyE/bNQtaxGAMxJIE9eeR7HaasIxFLNXwIEo1s7CkwIG3MyCO2T96KK1tz0SMiJkAnHcRSYa9pwx6T6cAfWiDrblt9hEICNpMwRg7RjoAR9flTDS8RRzCTmfsADP6/oaBV/m3Z15x8P35Cr14i3JCpPy54xipazw4CWdDDE7oIBGeYHKKTXNy80gg5BIkHlkE/X7GqG7am9+1W1VRsK+snuZbA54Cx9anq/EY5KCCOcj/596VaTVXSeTRtHMrz9JxBx1qep4em1fUVckAqdrGCxXce3U1mRaKu8esEeu2c9CoPKqE1mkOQrD5f8T70tTgjNISGjPpO0kGYO3sf6UImncTIj1EQw7ETB/wCjWkPGTTsfjdMciB/Qe/8AOung6MP3dxDIxOOeeh/pS3yBIDAgkSBIJMc4EyftU7VoK0EqMxjnuI5HPPHKiLk8OXB0+qmf6g/pTWyp27TMiRnr96S2eM21ttdF0hEYKxk/iwsDmZgiRPWm93iVvYj+YoDLIk84xM8snvHXsaA/TqAMiD371caxnEOLMbe6QQbvo2ty2wZxmMxPXdRd/iz3NRp2NobcsOp9RKMZ9gJ9o96gda7h2/8AERHas7r1NpgrPicET2mGHSreD+IwxutcLDddUIjHCq2PST26iOnvSbxPxOHvi6VYAbUiVjcduYJmVJPcfyoMfUqRzn6f9UJfvJHMfVT/AEFJtK8ac2grNtIMq0MQX3FQ3TAbvMfStLw/RhrY6nAOeWORjrQKLlxe6fYip22t4yJ9iwq570aptObZ5YaJn07s4x1+1HJw9fyj7AVFNOErFofM9Zotap0lkKgAEVYnKsXrUZvxlYJu2DHJLp+s2/1gmsHaswByOAOv5cGvpPidCdhHMBvqTED9KxtvhTK0EEgLuzyPxALO7ny+h+25xmtZwOzb8rSbm2sqtC49eTMg/FGDTXS6VN99t6mYkSCLW0MD/onB+lIeDcT/AAlVAswA6jIkHcpBnJJH3+tErxSVdkIypL+kZOOvUyQCOxPtQMLOhQLpx5qMFuQSSD5sn4ZzuP8AxSnT8F1iXS6bIFwsgLgiCxIBWMCIGMj6VPVKwXTkGEBFwqBO0bt25gMlcgTI5c6etxIrl/T6FYYmJ5gx2xQE2bzMQzYkZWQVHcTyPTNZPV2b3mMJVlUmMCYAgAlYnkR/u+daGzrwSgVtwLlTAIho3DHaQRyqVvWo87WUbV3NugiCWHqyB0maDH2OK3wAFgMsiCCZIB5HqBA59wPmzHF7ykMFtkAkGHYETuaZI7BOvbvTviKW7Vi7d8tGZELABRkwIxziQJg9KjY0umez562/T5bNB3KRtGVImAfTH0HtTQ60epZre5oByO/Lr7/9VTo+IkbmceiMRmCoYtiMdflH2yHCOLXnKruhVZZCSpjcDt9R7Bj9IzNMP8Q+Ktp7Fvy5Ae7taOezaSVE98D5T3oNBwjin7Snrt7QYIE52sDtLAGV5Ee/OBUDw5bRhXheqn4gSIBBH8+fPn0y/g+/euvZ9BFm2zvviBkCBuAiOQA7EjAxWm1NySWX1kSVExuIkhSY9MnE1RfxXjYs2GuAbysDOASTtknoJnNSs2Ld+2t0pBZQSOeecZ55FfPuKai7cuEXNyOQDtIgbFIZMEREzAjvkzTPh97WPZCoSiI2PhyFgqknInnyP4QSBJqYSn66keYxREKi1IBIWTJ6wYgAD6+1A6Zbt283mKnmWgQdsAGRIABmILDM8575Tat7moC3BAdAtyFP/mDbTv8AYBd4M9ZrN8H1VzT37hYkHzPUPzCIYHvPP5xScWt+9gDaqBgJElDCwgcgScbd8HlGPYU2dlW4vqBRUdmY8julmLT3ifagrFwBdxyhAI5EEESIjvyiP+qdZaFnRXQy59SrAEqHb0gkcgo2+0CKqJ8R4hYQrdBt7F2+qAfVMgKwG4E8iBWa0XFbFjzXtgbhsZFJYoX3bWfaVBkhgeZ5RNZzizzKiVuMwKpygkTuP8ewj3lhV/hzg7BGvXWlTCIFJggw5aSARgQMDnNEG3PGi29I1q8ocMy7SoEJ6i4BXqBBgR7Gu8N8b2NQ4skJbW2kW25BSDyIWMTEe/OQcK+McP3XFEA2kuqWBzKLJ9WB+EkH6Ujv6dLepe9pre1PUwRt4ItjDEFsEZEgTg/U0bfjOuSytxgEaIUk8mJzCIvMZ5n7c4u1mva3atsyXJcZj4UJyoJHMyTIPQEiOqEcLNx1FwMdPcYIpJyHUFlzIkjfz5c5GK0ur1aWNPbRj5pUsS5xsKxs3EZI3Hvkj6VAuOkvBLj5YGd204AHxFZyOnTvSCxeKG4ID+krDSwMjb0yMZBBntyp7wPVXr2sbyr3/wCdLdsEAYf4d22245klpcrG3qJFT1um0+5lAA23A6u7QArgkqpJGBu5GZg9qCjhfA3ZFG0osbTE+mAY9hH1plwm46WLoMyq7WnmCTtVv/Ukk91NZlNSlv8AaVS/dt22cMroGYEKXYTHqAysnng4zWg4Zxezq7Y8u7suHZ5ocMGa3ac3Jy2QREtMjM0CscaF/bctti2Sq7ZBQc1BJHYzyzP0p9Z8UWluae2+4Ndtg7sRuLFAImcsDyGP5Zjwvxm02odQJVnRbTbILbCQhdRiGBJ9jSXi/ixX1CXUtrb8guLe3PK4WBIIIJkDHLJ70sV9m6VxDiknhHxEdZpzcYBWVyjATBIAMgHlM+/Km6mud63CbxNxB1u2bSCRcneeZ2BlHpXvk56CfmAtBxhbupvWOluFllO5mHMz1gSOQmJ60z43oh5tq96pTsTGxZYrtBhmYkATyoPgema1cdmibwD3I/A4Ywm4ZaAeXSKsSlup1T2hctpaO5CXyd28EDcQiwxz+EnkJ7xfa1OpZrdlUuWUPxFkgnYq7oLAz6Rjl0586K8S2WFyzdQiDFsrJ+L1MhHzlx7HYe9FL4kt7tz2yvl2i7MwIgGN0D8XI8j+H6VWROi0zWwPOeSEKmMyp3Y/08jyxNUa7i3lX1uguVKFSgaFwVE7OUgmZ+naq7/i1CLn7PtuXEsuwX8xUGFxHuTB+VCXtbv0vnagI4tfvSbalT5ewsVPQwdvbl0ImqL+N8dvkzaBZTtUBVJI3RJxDAwWMz2xgmgbPDrkjdaZhKllUoquoGFgMIgn9T9W/hXVC/aZ2sbMkoTJBVsjaXAJ7GBtxjtRvH711dg0720OWIYSXCxCggEAGcn2qBVx6zqL1u3ZRCqqykhyZO2FRWJ7kjPtOababw24tNaa7III5D0ggrAiPY9ck1bwTxJavgAEeYBDoPwuB6lyMwZyO1ZDxB4quvxZdCrvatSqk2ztYl1D7twzzIX5e5qjSvb02lZQ9yyjBgxABDmAQJAmJJGSBWE8QeJn1zrbcBLds7tq53k7gpb5L27n6J9IWDvuZpSdwiTMiSZOcgfeaMXSuzK6oQ6nd1AIGQrCcyNx+30qNPwvxQmntOrF2gwQwgeZ6R6WJgpgKABMxmgrX+I11jKWvR6oJUEAA8+hkdYJgmkni7VZtsFJ8xQ7LPMAspHPOAOuCB7mmdjh8aDzfLPmk290DcQqMpwY6kiR/ZoZ6XiA1d1uXmeWMRAIAA655kSOk01hHSW9Si2IXeYTap6A5iTzM/KhLGkFm5+6T1YBBgkfjIYj4R6uvYCllyxdQX3MLswdp5+awBAkdPX+lRWjXUWbNsLJZkt4W1k7WltpJgCQevIGeVZviBW5qHvMqqLhAQq24EgcpAAM56ffmbuM3bFrRWhZH7x1WQrGSrxbuM55kwWUEzG7lRvCOEounBa2nwehWKyoYfhU4nlkmfepFph4T4tNoWbquHtEwSrQUMFNxAgYx6vatLuhH2wZViOoOD75+9V8L1CCwrqAqxLR3HPnmcdaxnGrFx1spac2lcG/6MEFLiWkAjpNxWP+g1Ap8Q8CW0yszMLhadzGQ0+3ILM9JoTTak2YNx2AJA9RBU7gREgdieWO9PeIa7UXwlz9nW9aKqCud9t4HmDBBgN7HlWW1VjTX7ltAt63uJhQBcVoBPUhhienStMi7qDzgpfdvkiOQjbG7ufXH+00dqLZNk758tWVVGIDMfik9B/WqrPhxE2tJNvbuBWQ6ESIdWAmZIMTkD2NXcM4SieU7Sw1Jtpf3ElW89dytHTZcNogjkA3egx/iDVuEVWZmti6XSIHk3CMBW2yFLcwpAJgiIpjrdddu6JgJ3qEnBksrKCC0wxkE/SnOp4LbYbVtqGkFWkkqytIkMTiQMjp7ilPiLg9o6PzijTbMtBIKtuCXN0czujIqgDwPx97eu23AUE7XAglRGQwExkSe0DlBp1xzVjV3S9vTK9pnIW9fN1VJCncUS2R6ZQmTOe0xWZ8O8JS9ugmXdE9J+Lzbm1pJk/AWori2mFrVXEUn0ekK05TYVDdvhO0/wCkHrgB9dqb4D2UUBQm9hIIuBAHxcUZwdwyBgzkClmk1LNhPj2uNuQdpUhvss9OU0fY1jpcQzi2Rj+MGXA6kEkqekfak2pvBtReuW7ZRTcbYikwFM4mOXXpz6dAI4LdMgqGBLCPl0C49hEUK25+gBAG88xuEwVA5SNk+8/Otb4V0zG9aClFbDzcBK+n1OFjk0ZA6kGo+MVKcQurbUBX2EBQM7rakkDqZBNBsP8ACiyRo2JDAm6RDfwgQVPUZj6Vr4pX4Ms7dBYH8J/V2ptFcfTp547rF9JnrWZfV7N2R6BLSTyEY6dcfTNafVtiO56/91muNcKcqzbR8MAbhkL6oHp69SY5VuM1zU8RBVY2wx+Jd20egwCFPpkwc9jU9JYVVQ7FLqSC0D1BhmTGRkGD0FZPT3dQog2/JK3ArlgzIgA3CYAMnEdwZE1r+DakKsXtznpB3EYkAwBu65jpVQp8Y8fKLbsH4boff/pgLEjlu3MPoB1pFxjxRd02laxZ53rTyTkoFQeYVPVike3XmaYeNLIfVEIYA06MoP4wLj7wJ/EDDR8uVYDirM1y3taBbVipPUKZYn5kDHYj3qwbz/DTxUiN5N3d5l7YWYmZwYG2PSYaevPPWrPE/Ht5Xars1tSCDzJL7CrEQdkqpAGc8xM1h/CFg+f5hMscgEj4gQBJHLMx3pv4iv7eIyjAwYZW5T5jiJ6iCsimDXcH1i2NVpS4Bv3xteIkgsiyZ/hP2X2FX/4jcEC37WtWQRtUmYAZT6ST0BBA/wBopNwHhRF8a645uxIjl5bhSpySd3xEg4kPMU61nHF1IawxhmVlCNzYkQIJA9UkEfKoM7rNC7v57lPNv3Nq20LAKZHqYdtxWM8yT0imeo8MaWAEuXbVwABmVpDtEMSryOc8o6VZxexdXajWnZMFSqHerASrJBJQjtyx1FDX7huW96kE5DESpkAckOV91jvVRZxLw75qWUUsRZtuq3JCySQULCMjnMcufzt4JevC2u3UPbUFpXy1YqVMGSR7SaR2eOPpyouAMlzKkRg9MzC85I5dab3NeG0epddw/d5g53NFqBjIYZPaO5wBXB9Zct6fzbinc1veuPj8wBtxMR8R5kfhNLb0XN4a9ePxEg7dpPQEjuTyo/XcbvoqDy2tPaVRctiPQp/8dwdCkbVnoRBgwCPd1PmgXPLKADc6zzI/LBxJIMchH2KG4NwFEO5rykBYdXJBtercdvMHGwwes0+0Wp0i3IUMxPLeWYZ5ACYFY9vDl687m0TtYliCcZgfGRE9aY6Hg9zSMjX79pFYgDdJkz02icRzP/wNHrtwvfs6XNiXl32x0kfEp7cicVDU6wghrq7TprWwlciA0SBzyBPzA7ilo1r2bxW5bJuAgFyciZwo5bR2FEcX0bX0Zbd4LeVNzIIYsrMWIbqvMEGoB+J664mkuODcBW+637droty5cYH5q0Kc5Bg9IynD+ErqVZLbbb4AewUJi4pBD2xj4/iInMrtMEitXd8OW763BqN7S2+EeCZwWMySMTn3pPd8HeSfN0zvbtqQWUncbbj4XBMkAmJPQ+3w0FaPVpp7aqUvEam2xL7maPiG7ay9o5ExBwvKnGr1qm1eW2AfJKsDuBEb7bCCOcQqj5GY5HNXvHLWSrvsZrm7cqggItwQ/omHBOZ+Z+YOj8VlmIC+giCoIn0sMiF/TmeU9KIY+KL9y3eutbcruYsACpwchirYyD2ofT8Qe9o7wumTdUx6QIFvLHGJIAHLoKdcRVb+nS4VIDIpM84IwD7cmn3pbouEM1kgJc8smIVSZt4LZ6HbuHPMUAPDbAXTrcVltD9oWSwJ9EQSFAJaN6npyp1xbQR5b22F5kG194G91liHQjsOa4jrzNKuLcIa8bQtXFANxrWyCq2JUOW3Dn6UaflVem0lzRXdTbutLqiBds7SrGNwkCDhcfPtQF6ngpFsOzgNbTcF8vBWOYuKQCJAAO0RGYOKyOntx5cA7QwDtHLfJ5/PFbi5q92mRFYS7bJ/KgIdz3gJI+Y9qRafRApqgJgKWQ/wg71HzU4+lUFrxEWbttisfLG707CJmMieeeQpto9Cuq1a3EMqltWk8/SW9MdDLDHb2pVdtLdtW4Usdh+AhWIJZZ3EQeRgGMRU+CcJdCPMDpbOJbECQPUZJTEkNlTEdag+n8JtlbKKegj5xiiJqvRIFtqF+EKAJM4+fWvF65enSBOK8dNktCghRJLSAvpLk/xQAMSMsBST/wDrrCxcvPIe2FK8zufaSoC/WOXPnTzi3CDeYEldgztYTJwc/wDquOWBNCarh9sJtNtLkmCpUCflk9v51uMguEce8y1eXYbioGYElQfKA9IuFiDuGBInlVek4np9PcItgFmtW3CA7iLjF55YyNv2HegbdpbLOLCIlpgCylmJ3KfhO8EPbIHLHM8sVPUX0RBdtIFEgsUCKJxKsFJ3CNw6fhjnVRReKaex5l2yGcXWjPMak+WUDT6YlD/sPesJdfyrSOFD7LiAB8yrJcZgeYMqq9CMjBp5xbjBui0AxIe9buHqFKW2DAAfQ+5zHe3jGj2abT21dVe5bQFzG1S9y45YFog7QyD5iqFel4i/mC7as27IuPbtqV2mLgaN5UKI9MiABynG4zHj/Cw/EGHRkux8xduKD7wFmnPhbhAW9cs3nZ7iOLgkkK5IUq20YaCzAz7fRX4332tUrBcBmz0OS7Dvyug/7hQabwXauae24vBbm5gUUGRiJIJXt39uYE051HidVYMLIwWEoE3ALzJLAHGevf6jeH7Nl9Kly4Oe/wBUkEjcSCDM5BGOfartRrLJythYEH1Dn2PP3MGf6VALqdUbrgo/lOWQEncoztbEfhnmCOZ7Ul1fGNUt1lUKUBMXCrEMN07gfh2tgAHHTnBpogP7wrbIkEAAd+wbtjr+ld0muNtVJRmVVnkQoBHb7RIOSPrQv0mle8qjUrt5kKgBIttshpJJWGggt3IE7gKa+H+CXWXYQTDFg1xSuFDMN09C628GYjHSpL4gdiCytbtswWFVSCXIXIZSNwAMTB5GDirOJaW8fLuWbl4GAQVYbVHqYhj+FQCQSeciTIimgjiXDQ123c8wzZQWXO5YUx6mIdvWZwyZ3Bs9jSjI9qWRLSRvubpt7VEw1oxlTPwmYMZ6ldr7FxiHZd7qWY9GGZwZhhOe4ik3i7iF0qlk3khD5jByDtECF67ubNBwJX2oDW/xAsWISzLAekuwIG32BEjPUj/mrV8QI9y5cvqhOxQm5AyhQSVdRkTOeRjOelY3w7bt3mDXrkKCJCoZK4EbwNqz0kHp0xW80vD+Ghjba8dk/u1cFTbBGQLy4IPP1DrzoNGdMl1FvbvTG7JgADMGYgCsbwri9pdfcZnj1OJUMUYMTsJYjAAMHpiqfF+p8i2y+cHtbotWLTxbhZbc5QesAhRDHtMVgLnEnYgkmY9wT/f/AB0pg+pcccabUreWGLncQjTIAUBSCcAnMjlBPKQSn8RhrRuqrKbTK7puEMmQ0tK+kyZwYMSIzWDsaM3rSz51u+qxuLQpCxHo5nnHpzjkeon+Z3gpVjG9BkwCyuDMdwY5dZojQ+K7WnvA3LSS90QyoN20AK7FSBAIaQe+yR1FJ/CvBTd1AXDdQSfyZbbGQ3LGcHtmhOGXblt5QiLYfIidpYQDPQ7Ry7scA1pNVpAuithbiWxduLgEBnQg8iMiJGPkBGAaNK/Br66UKi7nsyWG+fjLMNgOIBYyOy4k0k1euP8A+XzWKXJuKgMRuOwrcjnyaMDG3oCTTvw74wsTbthirKg9bQFuJMndkkYk5yMnuK+VcT1DvcuX2DFL9y6wYE9H5HtCsuOWRUV9L03DFt37+qdx+zq/nLBBBchp3DuNz4PMkdqy2q8Xm+5u3CABuIVeYBlgC3OByxH1rPaXX3jaed1y0CvmLJkgZVh7rnPv2GHnBOGsP3i2xetOJDbZIU4IKnAPt3FMRfp7V24GuWeXIH0yBuyoXlEc8QZNOdCVbcly2be+2oOwRJWSYQKQB0MkD2rK6vjz2IVt1oDkLULyzJP4sRzJPy5URofFTKQ7nduOCPS5M/kET9QZ71RqOI6gjZbt2lgAKWnmDMfKMmPejvDN9RcVXti0xEqWj1A9J5EiRI9+tZ9fEKF/XGSOYYkDOSN/vMcwD7VquAa2zcddt1HBGAqEc+RBLn36VKrWKoAgAAdhgfaqmarYxQznNcvTp5G37RKkAxNY3i/BNS8bHVBJBMEnbgTMxPPH8q3AFVXLU1th8i1vhrU2yXVmbPxCBz7AeqOVJ73D9WGjbdA5kwSP9wSTH06V9oucPZzkx7GDPtyqKcDXsJ7gCe/KrqY+VadQz6S2LqlvPZnIDKwUqoyHVT0I7DvQ1y013Tm4zZs3LVraeQW3cwTPs0Z7Gvr9/gSuNrhbi/luKGHzBPwn3EUn1/gSxcg7WtkEMDbYzuncd0k75/i/SmmMIuk26+0XLLbOltbyDtggBJxEH0Gu+L9KrIDbJcJeciSWJBtaYHPM8iI9jWuu/wCHaeYHW9c6St0C4IBJgKQMEmdoxIHSRU//AOOuLdV7Nzy03BnSCqsR1WDuScgjPPHamqp4N4UH7NYW6zAqpx0kGM55jNaHS8Gt2xG0H/dORjtj6R86r0/C9sg+YYiGPKSem7nmDz5nrzovY8ej0HvEn5yZH6VAq4rofh8pinqBnbukg/DznMkSDQFvxFZtKbd+6oZTA9LZAOJG30kZGOw5TFOdVpbgWRMkQWb1c+rSeUdBQGr8H2b6BbhYmZkkySckwPrmJ+9VGb4v4qshha8tbhADB3eEYkfhiehPIYPvVmk8RuHhCVJXKzcYEEEghXAERLCBykweuo0/ABaUWrYmAcsBugwBuKxJMAdeVK+O8MubHQacMzyHYbV5ZUDEGQd0k8hGaBHqeJ3JaVM3J2t6V2idpYjABAJgdwR3lPpdKsgqfNOWLRyGee4ySe/07CthpfDF65+9ARWgoUfaygYmCyEyT+LpJyepSeE71sJKqSPi9AuDb+VSV5/xGeUCmjCaK2b7BHa4Xn0BQoRVkIwAMkGCDuE4nnyrup8KOCxF/a687bAMR09R9Mzn9YJmtzY4E3n7xbuIAIIAjeZJkss4/hMT26Uy4tw/y7Zu7QxQyvmzE91CFczGdpOaSrj5DprFwsV3WpkYJOCD0AyD0wQc1ZqdGoJui5FzM7VOBzGxZ5j+In5da+parw+Ls3ECi4Ew49SiRzHRhPSOnLlS9/CN24WtXBZZTk3FUq+8GAZDBT7gg8uXWrqYyXAdOjiRZN1rY3Fnclp3bs2wCCJgnGCZ+dXHdr32UiAoXetvIVgM7sAFpIwCIA54karUcK/ZVmwhZmgG4BIUTzJ27mIg43RiTO2rzwy4wUOcMxjaF9W5YibbbSSCxEmcZmMh8uvhbdx0jJLAjJCFhnaO4MfQ8ulHjh987C2xksBmVeeWhtpE9wGydsTBrVt4BBjcizkGAQVAMg5HqBxkd46Gl2q8NItxbVwuCxO1jKjB9IVmX1H9B3AqoydjQXEtuVRt9yEloEBhmDMe0ihOJXHthUK7d1u2wkYBjLRynnntFak+ENSHD2Fa+IGSoUgMRBENzXP3+caLjHhZNQbdq/dPmlBLsfUYGPQxwBBAPOFpo+e8J1+1z5wb94IF0ltyFT3kSMZFajg/A9X5BezetxJZbYuEPu6wY+KATE1If4bXAA1h9xnrCyFPaB1Egg9oqzQ8AvW02aiwWHmSty3cYMq9QUQyMYmRGMGBAU3P/wB/7t7YF9MXEgqbhBywnCsMggR7dqGt8Ca0wV12Ygn4TjrOflPyp3ovDBFzzluuLhBhbgN5QASB6yZ5fmI+RitZo7TNAuxcVRAkBiZwCW2qYz79OVRWDscOUsCFkBpmZY9CN3PlWg8L+EbSXRcQtj1AmAZHNYGOv6mmuv8AC67t1vcgBBZUkgjAIUdDEnPX7Uw4RwzyZ9W7P4ucRiex5g/L5zA1JxQdw5NEu1Bu+a5+nTyc2zU4qhDVwNbZx4Cu12a9QxJTUmWoA1NTUMVxXRUzUDQxVfvAGCGPyUn9QK6NQscm/wDVp79qvWu1RSbyxJmP9J/lFeF1OftPI8uXar69NBSNWgjPOYwemD0rp1Cc5/Q/8VbUhUMUJeTmDz9j0E/yq39rWPiHTv15VZNQY01cD29Wkn1D9ase7bYCSCOn0/8Atet8zVwNZlWhLVmyBC7QJOM8+ZgV4+UPVK8onrHaaMmuzWtZwttaayu4qQJJnaesZwOsD9Kr09jToF2lQB6gS3PdiSxMknIpsTUCKpgRtVa5lkxiZGPnVWqNhx6/LYDPqg9OY+h50cRXAKIG01lAPQAB/Dy/SpPpFZQrAEAyJzBzkTyOTn3q4CumgqW0B9PehdTpEc+pQ3zEj7UUxqs0FNjSInwAKOw5VNxVlVOaqKnxVTCam1cHKoqBFCOM0Uxodzk1zrcf/9k="/>
          <p:cNvSpPr>
            <a:spLocks noChangeAspect="1" noChangeArrowheads="1"/>
          </p:cNvSpPr>
          <p:nvPr/>
        </p:nvSpPr>
        <p:spPr bwMode="auto">
          <a:xfrm>
            <a:off x="77788" y="-852488"/>
            <a:ext cx="25431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g;base64,/9j/4AAQSkZJRgABAQAAAQABAAD/2wCEAAkGBhQSERQUEhQWFRUVFRgYFxgUGRgYGBUWFRgYFRgYFhQXGyYeFxwjHBgVHy8gIycqLCwtFx4xNTAqNSYrLCkBCQoKDQwOFA8PFCkYFBwpKSkpKSkpKSkpKSkpKSkpKSkpKSkpKSkpKSkpKSkpKSkpKSkpLCwpKSwpKSkpKSwpKf/AABEIALwBCwMBIgACEQEDEQH/xAAbAAACAwEBAQAAAAAAAAAAAAAEBQIDBgEAB//EADsQAAIBAwIEBAQDBgYDAQEAAAECEQADIQQSBTFBUQYTImEycYGRQlKhFCNiscHwBxVygtHhM5LxJBb/xAAXAQEBAQEAAAAAAAAAAAAAAAAAAQID/8QAGxEBAQEBAQEBAQAAAAAAAAAAAAERMQISQSH/2gAMAwEAAhEDEQA/AN4LoBCkHPYGB8zyFEoR3H3qK2weYH1FWiwv5R9hXKRu16B3H3r2O4+9eKDsPsK6todh9hVxNe3L3H3FdDL+ZfuKmEHYV7zUHUfpTDXN6/mH3FdFxfzL9xUTrEFeXWr2/lT5NWC4vcfcVMOv5l+4of8AzDsv3NeHEP4R96vyaI3r+YfcV3cvcfcUI2vP5RUDxFugH9/WmGji69x964bq9x9xQY4i3tXf8xb2/v60+TRguL3H3FVHVn8jdeq/81SOIP7VL/MX7Cp8n0pv6n1r6Dy7qO/v7fqKLt6ieax8yvb2pdc17+YMDl2o4a546f39ak8tWiBeXuPuK75i9x9xQh17dh+v/NcGubsKvymjN6/mH3Fd3L3H3FBf5g3YVL/MD1Aq4miSy9x9xVbOvcfcVUeIfw1B+In8op8mri69x9xUC69x9xVKcS7qPoakNep5ip8mpyO4+9dx3FcW4p7fUVIWx2H2FMXUSB3FRZR3qw2x2H2qJtjsPsKYapK1Eip/swBJ794x0x2qs2V/KPsKYapLgyB09jXkTFTa2ByH2r1tcViz+taJtCpM1RSqruqVTBNbjHpcZjGaFOrYc8fSuNxD8v61TvmtMp3bpbnXFWpKKliqKri9qsQ1IVatBALXSlWgVwsBHvgUFeyo7avArhWgpCV3bVoWokUEYqeK6tdYUALH979P60fQTp+8Hy/rRpArMaqBFRapyK9FaZVKa95eZqW2pqKCMVwirRFcIoKWWobKtc5GJ7ntXgKAd7dcBPvRDCqStBK3qWHWjEuyKX7astyOVQHVW4r1u7Ndao0oeuW+VduCvWxis/rT2o1GxZpTeubzJo7iYlQPegLekc8ga15ZvVturkFV21jBq4GtMprXYzVYphpdHIk0AqrVyURc0H5f1ocoVORQdJrm6vE1CKotmok1dprc13UWY5RUFANFabTA0MKtsahgekd5/pQEajTCKEei9VfkYoVxioA2P7wfL+tHc+lB7f3n0/qaP21I1VBWubqtYVwW81plXFe21aoru0UEBarjCphqut2N1AIaiaJvWNpqkigqLVBqsda9txQDOa8r1ay1DZUEkvRV6XgaDapWTmool69aGK8TXrYxWf1tDUnkKKtsDS/iLRt+v9K7o9Wv/wBxWpxm9HXtEGzyNcsadRggTNdtakH70QLc1UDtw8TI+1X2rsYNWI45E5qJRW5ET7f8UF6tVm0HnS7eVP1q7TaqTmmCeo0YIlRml7IRzEfOndcZJwaahMrVwtVl+1tYiqxVEhUqhtqYFB4CpMMV4CuXKAYf+T6D+ZoxTQCkm59P6mmyaQwJxNSNB3IrirRF7SxkGYobZVZS2VEqRXhgg0Zh+eCKAJaPsrUH0i9Mke9TtGMGoqvU5oFzTS7YmqX0IjnmrqFpau7q7fsFaqBoJE10sIqstUC1BBmqzTVS0Gq9/aopk1Rstj6n+ZryzGa5bGPqf51i9aLvEeoKKhUDJIzyk8hg0o8OXd5ZXAMHcG5kGQYLD3MicUy8W34tosElmxmI6TyMmSBHvS3gWtCP5ZUKVO0upHqYgGWOOf5R3GK1OJetOtwBS0McTjl/X5zmirOrjaCDnv069BSfT8UXzGtkHB+LmCQAeQzzI5+1HGwfiAnl8M7vlzgc/bkKqLNXqwQDEHoc55SIIz071PS3iF3HB6TA9PL8WYkj9KT3uOhCAiqxwGmTGfn0mcf0onQcQ3OwuQcmJ+kBQcZ/p9aIN1OlYtOYoizaG0TO72mPv0qwahJyY+YgcuX9akNQsTIAHUEYPMj/AOVRZYvnkc0St0dxQ1tgQCDgwQZ7/OrguMkH6CoAdbfTdJI+4n6d6oSDlTzph+yJ+Vf/AFqD6C2T8InuDFUCz1kR9MVG5eCgtOAKjr9MqAfHDGDBUxHsYn7zXRwneo9YYYORGIx1oPaTU713cvnUtXc2iT/fSq/8lYHDD5R/YofVcHuEekBj3kY+lNVVo+IW2ukAwRAzAmSeVae0MVi7PC7q3TIwdpypMEEzkd61CasKMyKyojWMFRj7T8qzuk1zsxBPL7TNHa7igZSqwSREzFKrUHAZSQe55/OtMnSXgeRoG/xZFJEkkGDA5d80HetuRzU+0n/ihX057jvz5nty/uKBzouOLujP6T/13pvvk/yrGWNKQVkgQZwZ5ZGY9zWovAyDNAxiomq7V4HkamzVBRqVBUz0zSZbqN8LA0Rx++4UBOTghiMkD2H6Uj09y2gAdSAOy4/uc1Q1aBzIH99qGuX17nAk4x9zS2xxK3DblcMZ2kwIntnv/Zquzq0cFWJC/fPfH0zQHpqrbDDj64/SvM659Ux/f1pI2075blITEboMKZrj8QKMMyIHqWPTnsYzz+9BrNG4KAgzVqcqp0F5Wtgpy9+c9Zir0GK53rcZbx3qQGsDPNmIHYRE/NoX61jNRxuGtwAC4Ykdh+HE8yZjsI961fj8DzLQP41IY9kQl2/vuBWHvQ+YzzAxHcAHriB9Tyrc4zenFjj10OP3SlgS34gSMQZLZoxvFji0VKnLbhDMD9Jnlz68qT6QtuO2TgQ2OvTJ5xRur0qHMBWIk7mOMx+Ewev2qoZcH4mbhcsCn7vCkn1MXUluQG7bu/WnwdLjRuwPxQTmOoGecCsdBUkrtSYiIMxkEN1GB9603BEtOoMujlsMCCOQlSPtke31DZ6DS/uyA4uKeRyemYz8qqXgdtQxclgw9W6emZkZGMR1gVbw7QGyD6pxnHbr8+dV6vUs2Ldz2IIifkQJqCl/2f0LuHqchAGMllOxoPOARE/KmFjRbs7mVRiB1wRJPXBpDd8NC6ZZwihfQEZlKsSSW3ASSZEz2HatJocIELbiBzmSfn1oCXG0ExyE/bNQtaxGAMxJIE9eeR7HaasIxFLNXwIEo1s7CkwIG3MyCO2T96KK1tz0SMiJkAnHcRSYa9pwx6T6cAfWiDrblt9hEICNpMwRg7RjoAR9flTDS8RRzCTmfsADP6/oaBV/m3Z15x8P35Cr14i3JCpPy54xipazw4CWdDDE7oIBGeYHKKTXNy80gg5BIkHlkE/X7GqG7am9+1W1VRsK+snuZbA54Cx9anq/EY5KCCOcj/596VaTVXSeTRtHMrz9JxBx1qep4em1fUVckAqdrGCxXce3U1mRaKu8esEeu2c9CoPKqE1mkOQrD5f8T70tTgjNISGjPpO0kGYO3sf6UImncTIj1EQw7ETB/wCjWkPGTTsfjdMciB/Qe/8AOung6MP3dxDIxOOeeh/pS3yBIDAgkSBIJMc4EyftU7VoK0EqMxjnuI5HPPHKiLk8OXB0+qmf6g/pTWyp27TMiRnr96S2eM21ttdF0hEYKxk/iwsDmZgiRPWm93iVvYj+YoDLIk84xM8snvHXsaA/TqAMiD371caxnEOLMbe6QQbvo2ty2wZxmMxPXdRd/iz3NRp2NobcsOp9RKMZ9gJ9o96gda7h2/8AERHas7r1NpgrPicET2mGHSreD+IwxutcLDddUIjHCq2PST26iOnvSbxPxOHvi6VYAbUiVjcduYJmVJPcfyoMfUqRzn6f9UJfvJHMfVT/AEFJtK8ac2grNtIMq0MQX3FQ3TAbvMfStLw/RhrY6nAOeWORjrQKLlxe6fYip22t4yJ9iwq570aptObZ5YaJn07s4x1+1HJw9fyj7AVFNOErFofM9Zotap0lkKgAEVYnKsXrUZvxlYJu2DHJLp+s2/1gmsHaswByOAOv5cGvpPidCdhHMBvqTED9KxtvhTK0EEgLuzyPxALO7ny+h+25xmtZwOzb8rSbm2sqtC49eTMg/FGDTXS6VN99t6mYkSCLW0MD/onB+lIeDcT/AAlVAswA6jIkHcpBnJJH3+tErxSVdkIypL+kZOOvUyQCOxPtQMLOhQLpx5qMFuQSSD5sn4ZzuP8AxSnT8F1iXS6bIFwsgLgiCxIBWMCIGMj6VPVKwXTkGEBFwqBO0bt25gMlcgTI5c6etxIrl/T6FYYmJ5gx2xQE2bzMQzYkZWQVHcTyPTNZPV2b3mMJVlUmMCYAgAlYnkR/u+daGzrwSgVtwLlTAIho3DHaQRyqVvWo87WUbV3NugiCWHqyB0maDH2OK3wAFgMsiCCZIB5HqBA59wPmzHF7ykMFtkAkGHYETuaZI7BOvbvTviKW7Vi7d8tGZELABRkwIxziQJg9KjY0umez562/T5bNB3KRtGVImAfTH0HtTQ60epZre5oByO/Lr7/9VTo+IkbmceiMRmCoYtiMdflH2yHCOLXnKruhVZZCSpjcDt9R7Bj9IzNMP8Q+Ktp7Fvy5Ae7taOezaSVE98D5T3oNBwjin7Snrt7QYIE52sDtLAGV5Ee/OBUDw5bRhXheqn4gSIBBH8+fPn0y/g+/euvZ9BFm2zvviBkCBuAiOQA7EjAxWm1NySWX1kSVExuIkhSY9MnE1RfxXjYs2GuAbysDOASTtknoJnNSs2Ld+2t0pBZQSOeecZ55FfPuKai7cuEXNyOQDtIgbFIZMEREzAjvkzTPh97WPZCoSiI2PhyFgqknInnyP4QSBJqYSn66keYxREKi1IBIWTJ6wYgAD6+1A6Zbt283mKnmWgQdsAGRIABmILDM8575Tat7moC3BAdAtyFP/mDbTv8AYBd4M9ZrN8H1VzT37hYkHzPUPzCIYHvPP5xScWt+9gDaqBgJElDCwgcgScbd8HlGPYU2dlW4vqBRUdmY8julmLT3ifagrFwBdxyhAI5EEESIjvyiP+qdZaFnRXQy59SrAEqHb0gkcgo2+0CKqJ8R4hYQrdBt7F2+qAfVMgKwG4E8iBWa0XFbFjzXtgbhsZFJYoX3bWfaVBkhgeZ5RNZzizzKiVuMwKpygkTuP8ewj3lhV/hzg7BGvXWlTCIFJggw5aSARgQMDnNEG3PGi29I1q8ocMy7SoEJ6i4BXqBBgR7Gu8N8b2NQ4skJbW2kW25BSDyIWMTEe/OQcK+McP3XFEA2kuqWBzKLJ9WB+EkH6Ujv6dLepe9pre1PUwRt4ItjDEFsEZEgTg/U0bfjOuSytxgEaIUk8mJzCIvMZ5n7c4u1mva3atsyXJcZj4UJyoJHMyTIPQEiOqEcLNx1FwMdPcYIpJyHUFlzIkjfz5c5GK0ur1aWNPbRj5pUsS5xsKxs3EZI3Hvkj6VAuOkvBLj5YGd204AHxFZyOnTvSCxeKG4ID+krDSwMjb0yMZBBntyp7wPVXr2sbyr3/wCdLdsEAYf4d22245klpcrG3qJFT1um0+5lAA23A6u7QArgkqpJGBu5GZg9qCjhfA3ZFG0osbTE+mAY9hH1plwm46WLoMyq7WnmCTtVv/Ukk91NZlNSlv8AaVS/dt22cMroGYEKXYTHqAysnng4zWg4Zxezq7Y8u7suHZ5ocMGa3ac3Jy2QREtMjM0CscaF/bctti2Sq7ZBQc1BJHYzyzP0p9Z8UWluae2+4Ndtg7sRuLFAImcsDyGP5Zjwvxm02odQJVnRbTbILbCQhdRiGBJ9jSXi/ixX1CXUtrb8guLe3PK4WBIIIJkDHLJ70sV9m6VxDiknhHxEdZpzcYBWVyjATBIAMgHlM+/Km6mud63CbxNxB1u2bSCRcneeZ2BlHpXvk56CfmAtBxhbupvWOluFllO5mHMz1gSOQmJ60z43oh5tq96pTsTGxZYrtBhmYkATyoPgema1cdmibwD3I/A4Ywm4ZaAeXSKsSlup1T2hctpaO5CXyd28EDcQiwxz+EnkJ7xfa1OpZrdlUuWUPxFkgnYq7oLAz6Rjl0586K8S2WFyzdQiDFsrJ+L1MhHzlx7HYe9FL4kt7tz2yvl2i7MwIgGN0D8XI8j+H6VWROi0zWwPOeSEKmMyp3Y/08jyxNUa7i3lX1uguVKFSgaFwVE7OUgmZ+naq7/i1CLn7PtuXEsuwX8xUGFxHuTB+VCXtbv0vnagI4tfvSbalT5ewsVPQwdvbl0ImqL+N8dvkzaBZTtUBVJI3RJxDAwWMz2xgmgbPDrkjdaZhKllUoquoGFgMIgn9T9W/hXVC/aZ2sbMkoTJBVsjaXAJ7GBtxjtRvH711dg0720OWIYSXCxCggEAGcn2qBVx6zqL1u3ZRCqqykhyZO2FRWJ7kjPtOababw24tNaa7III5D0ggrAiPY9ck1bwTxJavgAEeYBDoPwuB6lyMwZyO1ZDxB4quvxZdCrvatSqk2ztYl1D7twzzIX5e5qjSvb02lZQ9yyjBgxABDmAQJAmJJGSBWE8QeJn1zrbcBLds7tq53k7gpb5L27n6J9IWDvuZpSdwiTMiSZOcgfeaMXSuzK6oQ6nd1AIGQrCcyNx+30qNPwvxQmntOrF2gwQwgeZ6R6WJgpgKABMxmgrX+I11jKWvR6oJUEAA8+hkdYJgmkni7VZtsFJ8xQ7LPMAspHPOAOuCB7mmdjh8aDzfLPmk290DcQqMpwY6kiR/ZoZ6XiA1d1uXmeWMRAIAA655kSOk01hHSW9Si2IXeYTap6A5iTzM/KhLGkFm5+6T1YBBgkfjIYj4R6uvYCllyxdQX3MLswdp5+awBAkdPX+lRWjXUWbNsLJZkt4W1k7WltpJgCQevIGeVZviBW5qHvMqqLhAQq24EgcpAAM56ffmbuM3bFrRWhZH7x1WQrGSrxbuM55kwWUEzG7lRvCOEounBa2nwehWKyoYfhU4nlkmfepFph4T4tNoWbquHtEwSrQUMFNxAgYx6vatLuhH2wZViOoOD75+9V8L1CCwrqAqxLR3HPnmcdaxnGrFx1spac2lcG/6MEFLiWkAjpNxWP+g1Ap8Q8CW0yszMLhadzGQ0+3ILM9JoTTak2YNx2AJA9RBU7gREgdieWO9PeIa7UXwlz9nW9aKqCud9t4HmDBBgN7HlWW1VjTX7ltAt63uJhQBcVoBPUhhienStMi7qDzgpfdvkiOQjbG7ufXH+00dqLZNk758tWVVGIDMfik9B/WqrPhxE2tJNvbuBWQ6ESIdWAmZIMTkD2NXcM4SieU7Sw1Jtpf3ElW89dytHTZcNogjkA3egx/iDVuEVWZmti6XSIHk3CMBW2yFLcwpAJgiIpjrdddu6JgJ3qEnBksrKCC0wxkE/SnOp4LbYbVtqGkFWkkqytIkMTiQMjp7ilPiLg9o6PzijTbMtBIKtuCXN0czujIqgDwPx97eu23AUE7XAglRGQwExkSe0DlBp1xzVjV3S9vTK9pnIW9fN1VJCncUS2R6ZQmTOe0xWZ8O8JS9ugmXdE9J+Lzbm1pJk/AWori2mFrVXEUn0ekK05TYVDdvhO0/wCkHrgB9dqb4D2UUBQm9hIIuBAHxcUZwdwyBgzkClmk1LNhPj2uNuQdpUhvss9OU0fY1jpcQzi2Rj+MGXA6kEkqekfak2pvBtReuW7ZRTcbYikwFM4mOXXpz6dAI4LdMgqGBLCPl0C49hEUK25+gBAG88xuEwVA5SNk+8/Otb4V0zG9aClFbDzcBK+n1OFjk0ZA6kGo+MVKcQurbUBX2EBQM7rakkDqZBNBsP8ACiyRo2JDAm6RDfwgQVPUZj6Vr4pX4Ms7dBYH8J/V2ptFcfTp547rF9JnrWZfV7N2R6BLSTyEY6dcfTNafVtiO56/91muNcKcqzbR8MAbhkL6oHp69SY5VuM1zU8RBVY2wx+Jd20egwCFPpkwc9jU9JYVVQ7FLqSC0D1BhmTGRkGD0FZPT3dQog2/JK3ArlgzIgA3CYAMnEdwZE1r+DakKsXtznpB3EYkAwBu65jpVQp8Y8fKLbsH4boff/pgLEjlu3MPoB1pFxjxRd02laxZ53rTyTkoFQeYVPVike3XmaYeNLIfVEIYA06MoP4wLj7wJ/EDDR8uVYDirM1y3taBbVipPUKZYn5kDHYj3qwbz/DTxUiN5N3d5l7YWYmZwYG2PSYaevPPWrPE/Ht5Xars1tSCDzJL7CrEQdkqpAGc8xM1h/CFg+f5hMscgEj4gQBJHLMx3pv4iv7eIyjAwYZW5T5jiJ6iCsimDXcH1i2NVpS4Bv3xteIkgsiyZ/hP2X2FX/4jcEC37WtWQRtUmYAZT6ST0BBA/wBopNwHhRF8a645uxIjl5bhSpySd3xEg4kPMU61nHF1IawxhmVlCNzYkQIJA9UkEfKoM7rNC7v57lPNv3Nq20LAKZHqYdtxWM8yT0imeo8MaWAEuXbVwABmVpDtEMSryOc8o6VZxexdXajWnZMFSqHerASrJBJQjtyx1FDX7huW96kE5DESpkAckOV91jvVRZxLw75qWUUsRZtuq3JCySQULCMjnMcufzt4JevC2u3UPbUFpXy1YqVMGSR7SaR2eOPpyouAMlzKkRg9MzC85I5dab3NeG0epddw/d5g53NFqBjIYZPaO5wBXB9Zct6fzbinc1veuPj8wBtxMR8R5kfhNLb0XN4a9ePxEg7dpPQEjuTyo/XcbvoqDy2tPaVRctiPQp/8dwdCkbVnoRBgwCPd1PmgXPLKADc6zzI/LBxJIMchH2KG4NwFEO5rykBYdXJBtercdvMHGwwes0+0Wp0i3IUMxPLeWYZ5ACYFY9vDl687m0TtYliCcZgfGRE9aY6Hg9zSMjX79pFYgDdJkz02icRzP/wNHrtwvfs6XNiXl32x0kfEp7cicVDU6wghrq7TprWwlciA0SBzyBPzA7ilo1r2bxW5bJuAgFyciZwo5bR2FEcX0bX0Zbd4LeVNzIIYsrMWIbqvMEGoB+J664mkuODcBW+637droty5cYH5q0Kc5Bg9IynD+ErqVZLbbb4AewUJi4pBD2xj4/iInMrtMEitXd8OW763BqN7S2+EeCZwWMySMTn3pPd8HeSfN0zvbtqQWUncbbj4XBMkAmJPQ+3w0FaPVpp7aqUvEam2xL7maPiG7ay9o5ExBwvKnGr1qm1eW2AfJKsDuBEb7bCCOcQqj5GY5HNXvHLWSrvsZrm7cqggItwQ/omHBOZ+Z+YOj8VlmIC+giCoIn0sMiF/TmeU9KIY+KL9y3eutbcruYsACpwchirYyD2ofT8Qe9o7wumTdUx6QIFvLHGJIAHLoKdcRVb+nS4VIDIpM84IwD7cmn3pbouEM1kgJc8smIVSZt4LZ6HbuHPMUAPDbAXTrcVltD9oWSwJ9EQSFAJaN6npyp1xbQR5b22F5kG194G91liHQjsOa4jrzNKuLcIa8bQtXFANxrWyCq2JUOW3Dn6UaflVem0lzRXdTbutLqiBds7SrGNwkCDhcfPtQF6ngpFsOzgNbTcF8vBWOYuKQCJAAO0RGYOKyOntx5cA7QwDtHLfJ5/PFbi5q92mRFYS7bJ/KgIdz3gJI+Y9qRafRApqgJgKWQ/wg71HzU4+lUFrxEWbttisfLG707CJmMieeeQpto9Cuq1a3EMqltWk8/SW9MdDLDHb2pVdtLdtW4Usdh+AhWIJZZ3EQeRgGMRU+CcJdCPMDpbOJbECQPUZJTEkNlTEdag+n8JtlbKKegj5xiiJqvRIFtqF+EKAJM4+fWvF65enSBOK8dNktCghRJLSAvpLk/xQAMSMsBST/wDrrCxcvPIe2FK8zufaSoC/WOXPnTzi3CDeYEldgztYTJwc/wDquOWBNCarh9sJtNtLkmCpUCflk9v51uMguEce8y1eXYbioGYElQfKA9IuFiDuGBInlVek4np9PcItgFmtW3CA7iLjF55YyNv2HegbdpbLOLCIlpgCylmJ3KfhO8EPbIHLHM8sVPUX0RBdtIFEgsUCKJxKsFJ3CNw6fhjnVRReKaex5l2yGcXWjPMak+WUDT6YlD/sPesJdfyrSOFD7LiAB8yrJcZgeYMqq9CMjBp5xbjBui0AxIe9buHqFKW2DAAfQ+5zHe3jGj2abT21dVe5bQFzG1S9y45YFog7QyD5iqFel4i/mC7as27IuPbtqV2mLgaN5UKI9MiABynG4zHj/Cw/EGHRkux8xduKD7wFmnPhbhAW9cs3nZ7iOLgkkK5IUq20YaCzAz7fRX4332tUrBcBmz0OS7Dvyug/7hQabwXauae24vBbm5gUUGRiJIJXt39uYE051HidVYMLIwWEoE3ALzJLAHGevf6jeH7Nl9Kly4Oe/wBUkEjcSCDM5BGOfartRrLJythYEH1Dn2PP3MGf6VALqdUbrgo/lOWQEncoztbEfhnmCOZ7Ul1fGNUt1lUKUBMXCrEMN07gfh2tgAHHTnBpogP7wrbIkEAAd+wbtjr+ld0muNtVJRmVVnkQoBHb7RIOSPrQv0mle8qjUrt5kKgBIttshpJJWGggt3IE7gKa+H+CXWXYQTDFg1xSuFDMN09C628GYjHSpL4gdiCytbtswWFVSCXIXIZSNwAMTB5GDirOJaW8fLuWbl4GAQVYbVHqYhj+FQCQSeciTIimgjiXDQ123c8wzZQWXO5YUx6mIdvWZwyZ3Bs9jSjI9qWRLSRvubpt7VEw1oxlTPwmYMZ6ldr7FxiHZd7qWY9GGZwZhhOe4ik3i7iF0qlk3khD5jByDtECF67ubNBwJX2oDW/xAsWISzLAekuwIG32BEjPUj/mrV8QI9y5cvqhOxQm5AyhQSVdRkTOeRjOelY3w7bt3mDXrkKCJCoZK4EbwNqz0kHp0xW80vD+Ghjba8dk/u1cFTbBGQLy4IPP1DrzoNGdMl1FvbvTG7JgADMGYgCsbwri9pdfcZnj1OJUMUYMTsJYjAAMHpiqfF+p8i2y+cHtbotWLTxbhZbc5QesAhRDHtMVgLnEnYgkmY9wT/f/AB0pg+pcccabUreWGLncQjTIAUBSCcAnMjlBPKQSn8RhrRuqrKbTK7puEMmQ0tK+kyZwYMSIzWDsaM3rSz51u+qxuLQpCxHo5nnHpzjkeon+Z3gpVjG9BkwCyuDMdwY5dZojQ+K7WnvA3LSS90QyoN20AK7FSBAIaQe+yR1FJ/CvBTd1AXDdQSfyZbbGQ3LGcHtmhOGXblt5QiLYfIidpYQDPQ7Ry7scA1pNVpAuithbiWxduLgEBnQg8iMiJGPkBGAaNK/Br66UKi7nsyWG+fjLMNgOIBYyOy4k0k1euP8A+XzWKXJuKgMRuOwrcjnyaMDG3oCTTvw74wsTbthirKg9bQFuJMndkkYk5yMnuK+VcT1DvcuX2DFL9y6wYE9H5HtCsuOWRUV9L03DFt37+qdx+zq/nLBBBchp3DuNz4PMkdqy2q8Xm+5u3CABuIVeYBlgC3OByxH1rPaXX3jaed1y0CvmLJkgZVh7rnPv2GHnBOGsP3i2xetOJDbZIU4IKnAPt3FMRfp7V24GuWeXIH0yBuyoXlEc8QZNOdCVbcly2be+2oOwRJWSYQKQB0MkD2rK6vjz2IVt1oDkLULyzJP4sRzJPy5URofFTKQ7nduOCPS5M/kET9QZ71RqOI6gjZbt2lgAKWnmDMfKMmPejvDN9RcVXti0xEqWj1A9J5EiRI9+tZ9fEKF/XGSOYYkDOSN/vMcwD7VquAa2zcddt1HBGAqEc+RBLn36VKrWKoAgAAdhgfaqmarYxQznNcvTp5G37RKkAxNY3i/BNS8bHVBJBMEnbgTMxPPH8q3AFVXLU1th8i1vhrU2yXVmbPxCBz7AeqOVJ73D9WGjbdA5kwSP9wSTH06V9oucPZzkx7GDPtyqKcDXsJ7gCe/KrqY+VadQz6S2LqlvPZnIDKwUqoyHVT0I7DvQ1y013Tm4zZs3LVraeQW3cwTPs0Z7Gvr9/gSuNrhbi/luKGHzBPwn3EUn1/gSxcg7WtkEMDbYzuncd0k75/i/SmmMIuk26+0XLLbOltbyDtggBJxEH0Gu+L9KrIDbJcJeciSWJBtaYHPM8iI9jWuu/wCHaeYHW9c6St0C4IBJgKQMEmdoxIHSRU//AOOuLdV7Nzy03BnSCqsR1WDuScgjPPHamqp4N4UH7NYW6zAqpx0kGM55jNaHS8Gt2xG0H/dORjtj6R86r0/C9sg+YYiGPKSem7nmDz5nrzovY8ej0HvEn5yZH6VAq4rofh8pinqBnbukg/DznMkSDQFvxFZtKbd+6oZTA9LZAOJG30kZGOw5TFOdVpbgWRMkQWb1c+rSeUdBQGr8H2b6BbhYmZkkySckwPrmJ+9VGb4v4qshha8tbhADB3eEYkfhiehPIYPvVmk8RuHhCVJXKzcYEEEghXAERLCBykweuo0/ABaUWrYmAcsBugwBuKxJMAdeVK+O8MubHQacMzyHYbV5ZUDEGQd0k8hGaBHqeJ3JaVM3J2t6V2idpYjABAJgdwR3lPpdKsgqfNOWLRyGee4ySe/07CthpfDF65+9ARWgoUfaygYmCyEyT+LpJyepSeE71sJKqSPi9AuDb+VSV5/xGeUCmjCaK2b7BHa4Xn0BQoRVkIwAMkGCDuE4nnyrup8KOCxF/a687bAMR09R9Mzn9YJmtzY4E3n7xbuIAIIAjeZJkss4/hMT26Uy4tw/y7Zu7QxQyvmzE91CFczGdpOaSrj5DprFwsV3WpkYJOCD0AyD0wQc1ZqdGoJui5FzM7VOBzGxZ5j+In5da+parw+Ls3ECi4Ew49SiRzHRhPSOnLlS9/CN24WtXBZZTk3FUq+8GAZDBT7gg8uXWrqYyXAdOjiRZN1rY3Fnclp3bs2wCCJgnGCZ+dXHdr32UiAoXetvIVgM7sAFpIwCIA54karUcK/ZVmwhZmgG4BIUTzJ27mIg43RiTO2rzwy4wUOcMxjaF9W5YibbbSSCxEmcZmMh8uvhbdx0jJLAjJCFhnaO4MfQ8ulHjh987C2xksBmVeeWhtpE9wGydsTBrVt4BBjcizkGAQVAMg5HqBxkd46Gl2q8NItxbVwuCxO1jKjB9IVmX1H9B3AqoydjQXEtuVRt9yEloEBhmDMe0ihOJXHthUK7d1u2wkYBjLRynnntFak+ENSHD2Fa+IGSoUgMRBENzXP3+caLjHhZNQbdq/dPmlBLsfUYGPQxwBBAPOFpo+e8J1+1z5wb94IF0ltyFT3kSMZFajg/A9X5BezetxJZbYuEPu6wY+KATE1If4bXAA1h9xnrCyFPaB1Egg9oqzQ8AvW02aiwWHmSty3cYMq9QUQyMYmRGMGBAU3P/wB/7t7YF9MXEgqbhBywnCsMggR7dqGt8Ca0wV12Ygn4TjrOflPyp3ovDBFzzluuLhBhbgN5QASB6yZ5fmI+RitZo7TNAuxcVRAkBiZwCW2qYz79OVRWDscOUsCFkBpmZY9CN3PlWg8L+EbSXRcQtj1AmAZHNYGOv6mmuv8AC67t1vcgBBZUkgjAIUdDEnPX7Uw4RwzyZ9W7P4ucRiex5g/L5zA1JxQdw5NEu1Bu+a5+nTyc2zU4qhDVwNbZx4Cu12a9QxJTUmWoA1NTUMVxXRUzUDQxVfvAGCGPyUn9QK6NQscm/wDVp79qvWu1RSbyxJmP9J/lFeF1OftPI8uXar69NBSNWgjPOYwemD0rp1Cc5/Q/8VbUhUMUJeTmDz9j0E/yq39rWPiHTv15VZNQY01cD29Wkn1D9ase7bYCSCOn0/8Atet8zVwNZlWhLVmyBC7QJOM8+ZgV4+UPVK8onrHaaMmuzWtZwttaayu4qQJJnaesZwOsD9Kr09jToF2lQB6gS3PdiSxMknIpsTUCKpgRtVa5lkxiZGPnVWqNhx6/LYDPqg9OY+h50cRXAKIG01lAPQAB/Dy/SpPpFZQrAEAyJzBzkTyOTn3q4CumgqW0B9PehdTpEc+pQ3zEj7UUxqs0FNjSInwAKOw5VNxVlVOaqKnxVTCam1cHKoqBFCOM0Uxodzk1zrcf/9k="/>
          <p:cNvSpPr>
            <a:spLocks noChangeAspect="1" noChangeArrowheads="1"/>
          </p:cNvSpPr>
          <p:nvPr/>
        </p:nvSpPr>
        <p:spPr bwMode="auto">
          <a:xfrm>
            <a:off x="77788" y="-852488"/>
            <a:ext cx="25431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CEAAkGBhQSERQUEhQWFRUVFRgYFxgUGRgYGBUWFRgYFRgYFhQXGyYeFxwjHBgVHy8gIycqLCwtFx4xNTAqNSYrLCkBCQoKDQwOFA8PFCkYFBwpKSkpKSkpKSkpKSkpKSkpKSkpKSkpKSkpKSkpKSkpKSkpKSkpLCwpKSwpKSkpKSwpKf/AABEIALwBCwMBIgACEQEDEQH/xAAbAAACAwEBAQAAAAAAAAAAAAAEBQIDBgEAB//EADsQAAIBAwIEBAQDBgYDAQEAAAECEQADIQQSBTFBUQYTImEycYGRQlKhFCNiscHwBxVygtHhM5LxJBb/xAAXAQEBAQEAAAAAAAAAAAAAAAAAAQID/8QAGxEBAQEBAQEBAQAAAAAAAAAAAAERMQISQSH/2gAMAwEAAhEDEQA/AN4LoBCkHPYGB8zyFEoR3H3qK2weYH1FWiwv5R9hXKRu16B3H3r2O4+9eKDsPsK6todh9hVxNe3L3H3FdDL+ZfuKmEHYV7zUHUfpTDXN6/mH3FdFxfzL9xUTrEFeXWr2/lT5NWC4vcfcVMOv5l+4of8AzDsv3NeHEP4R96vyaI3r+YfcV3cvcfcUI2vP5RUDxFugH9/WmGji69x964bq9x9xQY4i3tXf8xb2/v60+TRguL3H3FVHVn8jdeq/81SOIP7VL/MX7Cp8n0pv6n1r6Dy7qO/v7fqKLt6ieax8yvb2pdc17+YMDl2o4a546f39ak8tWiBeXuPuK75i9x9xQh17dh+v/NcGubsKvymjN6/mH3Fd3L3H3FBf5g3YVL/MD1Aq4miSy9x9xVbOvcfcVUeIfw1B+In8op8mri69x9xUC69x9xVKcS7qPoakNep5ip8mpyO4+9dx3FcW4p7fUVIWx2H2FMXUSB3FRZR3qw2x2H2qJtjsPsKYapK1Eip/swBJ794x0x2qs2V/KPsKYapLgyB09jXkTFTa2ByH2r1tcViz+taJtCpM1RSqruqVTBNbjHpcZjGaFOrYc8fSuNxD8v61TvmtMp3bpbnXFWpKKliqKri9qsQ1IVatBALXSlWgVwsBHvgUFeyo7avArhWgpCV3bVoWokUEYqeK6tdYUALH979P60fQTp+8Hy/rRpArMaqBFRapyK9FaZVKa95eZqW2pqKCMVwirRFcIoKWWobKtc5GJ7ntXgKAd7dcBPvRDCqStBK3qWHWjEuyKX7astyOVQHVW4r1u7Ndao0oeuW+VduCvWxis/rT2o1GxZpTeubzJo7iYlQPegLekc8ga15ZvVturkFV21jBq4GtMprXYzVYphpdHIk0AqrVyURc0H5f1ocoVORQdJrm6vE1CKotmok1dprc13UWY5RUFANFabTA0MKtsahgekd5/pQEajTCKEei9VfkYoVxioA2P7wfL+tHc+lB7f3n0/qaP21I1VBWubqtYVwW81plXFe21aoru0UEBarjCphqut2N1AIaiaJvWNpqkigqLVBqsda9txQDOa8r1ay1DZUEkvRV6XgaDapWTmool69aGK8TXrYxWf1tDUnkKKtsDS/iLRt+v9K7o9Wv/wBxWpxm9HXtEGzyNcsadRggTNdtakH70QLc1UDtw8TI+1X2rsYNWI45E5qJRW5ET7f8UF6tVm0HnS7eVP1q7TaqTmmCeo0YIlRml7IRzEfOndcZJwaahMrVwtVl+1tYiqxVEhUqhtqYFB4CpMMV4CuXKAYf+T6D+ZoxTQCkm59P6mmyaQwJxNSNB3IrirRF7SxkGYobZVZS2VEqRXhgg0Zh+eCKAJaPsrUH0i9Mke9TtGMGoqvU5oFzTS7YmqX0IjnmrqFpau7q7fsFaqBoJE10sIqstUC1BBmqzTVS0Gq9/aopk1Rstj6n+ZryzGa5bGPqf51i9aLvEeoKKhUDJIzyk8hg0o8OXd5ZXAMHcG5kGQYLD3MicUy8W34tosElmxmI6TyMmSBHvS3gWtCP5ZUKVO0upHqYgGWOOf5R3GK1OJetOtwBS0McTjl/X5zmirOrjaCDnv069BSfT8UXzGtkHB+LmCQAeQzzI5+1HGwfiAnl8M7vlzgc/bkKqLNXqwQDEHoc55SIIz071PS3iF3HB6TA9PL8WYkj9KT3uOhCAiqxwGmTGfn0mcf0onQcQ3OwuQcmJ+kBQcZ/p9aIN1OlYtOYoizaG0TO72mPv0qwahJyY+YgcuX9akNQsTIAHUEYPMj/AOVRZYvnkc0St0dxQ1tgQCDgwQZ7/OrguMkH6CoAdbfTdJI+4n6d6oSDlTzph+yJ+Vf/AFqD6C2T8InuDFUCz1kR9MVG5eCgtOAKjr9MqAfHDGDBUxHsYn7zXRwneo9YYYORGIx1oPaTU713cvnUtXc2iT/fSq/8lYHDD5R/YofVcHuEekBj3kY+lNVVo+IW2ukAwRAzAmSeVae0MVi7PC7q3TIwdpypMEEzkd61CasKMyKyojWMFRj7T8qzuk1zsxBPL7TNHa7igZSqwSREzFKrUHAZSQe55/OtMnSXgeRoG/xZFJEkkGDA5d80HetuRzU+0n/ihX057jvz5nty/uKBzouOLujP6T/13pvvk/yrGWNKQVkgQZwZ5ZGY9zWovAyDNAxiomq7V4HkamzVBRqVBUz0zSZbqN8LA0Rx++4UBOTghiMkD2H6Uj09y2gAdSAOy4/uc1Q1aBzIH99qGuX17nAk4x9zS2xxK3DblcMZ2kwIntnv/Zquzq0cFWJC/fPfH0zQHpqrbDDj64/SvM659Ux/f1pI2075blITEboMKZrj8QKMMyIHqWPTnsYzz+9BrNG4KAgzVqcqp0F5Wtgpy9+c9Zir0GK53rcZbx3qQGsDPNmIHYRE/NoX61jNRxuGtwAC4Ykdh+HE8yZjsI961fj8DzLQP41IY9kQl2/vuBWHvQ+YzzAxHcAHriB9Tyrc4zenFjj10OP3SlgS34gSMQZLZoxvFji0VKnLbhDMD9Jnlz68qT6QtuO2TgQ2OvTJ5xRur0qHMBWIk7mOMx+Ewev2qoZcH4mbhcsCn7vCkn1MXUluQG7bu/WnwdLjRuwPxQTmOoGecCsdBUkrtSYiIMxkEN1GB9603BEtOoMujlsMCCOQlSPtke31DZ6DS/uyA4uKeRyemYz8qqXgdtQxclgw9W6emZkZGMR1gVbw7QGyD6pxnHbr8+dV6vUs2Ldz2IIifkQJqCl/2f0LuHqchAGMllOxoPOARE/KmFjRbs7mVRiB1wRJPXBpDd8NC6ZZwihfQEZlKsSSW3ASSZEz2HatJocIELbiBzmSfn1oCXG0ExyE/bNQtaxGAMxJIE9eeR7HaasIxFLNXwIEo1s7CkwIG3MyCO2T96KK1tz0SMiJkAnHcRSYa9pwx6T6cAfWiDrblt9hEICNpMwRg7RjoAR9flTDS8RRzCTmfsADP6/oaBV/m3Z15x8P35Cr14i3JCpPy54xipazw4CWdDDE7oIBGeYHKKTXNy80gg5BIkHlkE/X7GqG7am9+1W1VRsK+snuZbA54Cx9anq/EY5KCCOcj/596VaTVXSeTRtHMrz9JxBx1qep4em1fUVckAqdrGCxXce3U1mRaKu8esEeu2c9CoPKqE1mkOQrD5f8T70tTgjNISGjPpO0kGYO3sf6UImncTIj1EQw7ETB/wCjWkPGTTsfjdMciB/Qe/8AOung6MP3dxDIxOOeeh/pS3yBIDAgkSBIJMc4EyftU7VoK0EqMxjnuI5HPPHKiLk8OXB0+qmf6g/pTWyp27TMiRnr96S2eM21ttdF0hEYKxk/iwsDmZgiRPWm93iVvYj+YoDLIk84xM8snvHXsaA/TqAMiD371caxnEOLMbe6QQbvo2ty2wZxmMxPXdRd/iz3NRp2NobcsOp9RKMZ9gJ9o96gda7h2/8AERHas7r1NpgrPicET2mGHSreD+IwxutcLDddUIjHCq2PST26iOnvSbxPxOHvi6VYAbUiVjcduYJmVJPcfyoMfUqRzn6f9UJfvJHMfVT/AEFJtK8ac2grNtIMq0MQX3FQ3TAbvMfStLw/RhrY6nAOeWORjrQKLlxe6fYip22t4yJ9iwq570aptObZ5YaJn07s4x1+1HJw9fyj7AVFNOErFofM9Zotap0lkKgAEVYnKsXrUZvxlYJu2DHJLp+s2/1gmsHaswByOAOv5cGvpPidCdhHMBvqTED9KxtvhTK0EEgLuzyPxALO7ny+h+25xmtZwOzb8rSbm2sqtC49eTMg/FGDTXS6VN99t6mYkSCLW0MD/onB+lIeDcT/AAlVAswA6jIkHcpBnJJH3+tErxSVdkIypL+kZOOvUyQCOxPtQMLOhQLpx5qMFuQSSD5sn4ZzuP8AxSnT8F1iXS6bIFwsgLgiCxIBWMCIGMj6VPVKwXTkGEBFwqBO0bt25gMlcgTI5c6etxIrl/T6FYYmJ5gx2xQE2bzMQzYkZWQVHcTyPTNZPV2b3mMJVlUmMCYAgAlYnkR/u+daGzrwSgVtwLlTAIho3DHaQRyqVvWo87WUbV3NugiCWHqyB0maDH2OK3wAFgMsiCCZIB5HqBA59wPmzHF7ykMFtkAkGHYETuaZI7BOvbvTviKW7Vi7d8tGZELABRkwIxziQJg9KjY0umez562/T5bNB3KRtGVImAfTH0HtTQ60epZre5oByO/Lr7/9VTo+IkbmceiMRmCoYtiMdflH2yHCOLXnKruhVZZCSpjcDt9R7Bj9IzNMP8Q+Ktp7Fvy5Ae7taOezaSVE98D5T3oNBwjin7Snrt7QYIE52sDtLAGV5Ee/OBUDw5bRhXheqn4gSIBBH8+fPn0y/g+/euvZ9BFm2zvviBkCBuAiOQA7EjAxWm1NySWX1kSVExuIkhSY9MnE1RfxXjYs2GuAbysDOASTtknoJnNSs2Ld+2t0pBZQSOeecZ55FfPuKai7cuEXNyOQDtIgbFIZMEREzAjvkzTPh97WPZCoSiI2PhyFgqknInnyP4QSBJqYSn66keYxREKi1IBIWTJ6wYgAD6+1A6Zbt283mKnmWgQdsAGRIABmILDM8575Tat7moC3BAdAtyFP/mDbTv8AYBd4M9ZrN8H1VzT37hYkHzPUPzCIYHvPP5xScWt+9gDaqBgJElDCwgcgScbd8HlGPYU2dlW4vqBRUdmY8julmLT3ifagrFwBdxyhAI5EEESIjvyiP+qdZaFnRXQy59SrAEqHb0gkcgo2+0CKqJ8R4hYQrdBt7F2+qAfVMgKwG4E8iBWa0XFbFjzXtgbhsZFJYoX3bWfaVBkhgeZ5RNZzizzKiVuMwKpygkTuP8ewj3lhV/hzg7BGvXWlTCIFJggw5aSARgQMDnNEG3PGi29I1q8ocMy7SoEJ6i4BXqBBgR7Gu8N8b2NQ4skJbW2kW25BSDyIWMTEe/OQcK+McP3XFEA2kuqWBzKLJ9WB+EkH6Ujv6dLepe9pre1PUwRt4ItjDEFsEZEgTg/U0bfjOuSytxgEaIUk8mJzCIvMZ5n7c4u1mva3atsyXJcZj4UJyoJHMyTIPQEiOqEcLNx1FwMdPcYIpJyHUFlzIkjfz5c5GK0ur1aWNPbRj5pUsS5xsKxs3EZI3Hvkj6VAuOkvBLj5YGd204AHxFZyOnTvSCxeKG4ID+krDSwMjb0yMZBBntyp7wPVXr2sbyr3/wCdLdsEAYf4d22245klpcrG3qJFT1um0+5lAA23A6u7QArgkqpJGBu5GZg9qCjhfA3ZFG0osbTE+mAY9hH1plwm46WLoMyq7WnmCTtVv/Ukk91NZlNSlv8AaVS/dt22cMroGYEKXYTHqAysnng4zWg4Zxezq7Y8u7suHZ5ocMGa3ac3Jy2QREtMjM0CscaF/bctti2Sq7ZBQc1BJHYzyzP0p9Z8UWluae2+4Ndtg7sRuLFAImcsDyGP5Zjwvxm02odQJVnRbTbILbCQhdRiGBJ9jSXi/ixX1CXUtrb8guLe3PK4WBIIIJkDHLJ70sV9m6VxDiknhHxEdZpzcYBWVyjATBIAMgHlM+/Km6mud63CbxNxB1u2bSCRcneeZ2BlHpXvk56CfmAtBxhbupvWOluFllO5mHMz1gSOQmJ60z43oh5tq96pTsTGxZYrtBhmYkATyoPgema1cdmibwD3I/A4Ywm4ZaAeXSKsSlup1T2hctpaO5CXyd28EDcQiwxz+EnkJ7xfa1OpZrdlUuWUPxFkgnYq7oLAz6Rjl0586K8S2WFyzdQiDFsrJ+L1MhHzlx7HYe9FL4kt7tz2yvl2i7MwIgGN0D8XI8j+H6VWROi0zWwPOeSEKmMyp3Y/08jyxNUa7i3lX1uguVKFSgaFwVE7OUgmZ+naq7/i1CLn7PtuXEsuwX8xUGFxHuTB+VCXtbv0vnagI4tfvSbalT5ewsVPQwdvbl0ImqL+N8dvkzaBZTtUBVJI3RJxDAwWMz2xgmgbPDrkjdaZhKllUoquoGFgMIgn9T9W/hXVC/aZ2sbMkoTJBVsjaXAJ7GBtxjtRvH711dg0720OWIYSXCxCggEAGcn2qBVx6zqL1u3ZRCqqykhyZO2FRWJ7kjPtOababw24tNaa7III5D0ggrAiPY9ck1bwTxJavgAEeYBDoPwuB6lyMwZyO1ZDxB4quvxZdCrvatSqk2ztYl1D7twzzIX5e5qjSvb02lZQ9yyjBgxABDmAQJAmJJGSBWE8QeJn1zrbcBLds7tq53k7gpb5L27n6J9IWDvuZpSdwiTMiSZOcgfeaMXSuzK6oQ6nd1AIGQrCcyNx+30qNPwvxQmntOrF2gwQwgeZ6R6WJgpgKABMxmgrX+I11jKWvR6oJUEAA8+hkdYJgmkni7VZtsFJ8xQ7LPMAspHPOAOuCB7mmdjh8aDzfLPmk290DcQqMpwY6kiR/ZoZ6XiA1d1uXmeWMRAIAA655kSOk01hHSW9Si2IXeYTap6A5iTzM/KhLGkFm5+6T1YBBgkfjIYj4R6uvYCllyxdQX3MLswdp5+awBAkdPX+lRWjXUWbNsLJZkt4W1k7WltpJgCQevIGeVZviBW5qHvMqqLhAQq24EgcpAAM56ffmbuM3bFrRWhZH7x1WQrGSrxbuM55kwWUEzG7lRvCOEounBa2nwehWKyoYfhU4nlkmfepFph4T4tNoWbquHtEwSrQUMFNxAgYx6vatLuhH2wZViOoOD75+9V8L1CCwrqAqxLR3HPnmcdaxnGrFx1spac2lcG/6MEFLiWkAjpNxWP+g1Ap8Q8CW0yszMLhadzGQ0+3ILM9JoTTak2YNx2AJA9RBU7gREgdieWO9PeIa7UXwlz9nW9aKqCud9t4HmDBBgN7HlWW1VjTX7ltAt63uJhQBcVoBPUhhienStMi7qDzgpfdvkiOQjbG7ufXH+00dqLZNk758tWVVGIDMfik9B/WqrPhxE2tJNvbuBWQ6ESIdWAmZIMTkD2NXcM4SieU7Sw1Jtpf3ElW89dytHTZcNogjkA3egx/iDVuEVWZmti6XSIHk3CMBW2yFLcwpAJgiIpjrdddu6JgJ3qEnBksrKCC0wxkE/SnOp4LbYbVtqGkFWkkqytIkMTiQMjp7ilPiLg9o6PzijTbMtBIKtuCXN0czujIqgDwPx97eu23AUE7XAglRGQwExkSe0DlBp1xzVjV3S9vTK9pnIW9fN1VJCncUS2R6ZQmTOe0xWZ8O8JS9ugmXdE9J+Lzbm1pJk/AWori2mFrVXEUn0ekK05TYVDdvhO0/wCkHrgB9dqb4D2UUBQm9hIIuBAHxcUZwdwyBgzkClmk1LNhPj2uNuQdpUhvss9OU0fY1jpcQzi2Rj+MGXA6kEkqekfak2pvBtReuW7ZRTcbYikwFM4mOXXpz6dAI4LdMgqGBLCPl0C49hEUK25+gBAG88xuEwVA5SNk+8/Otb4V0zG9aClFbDzcBK+n1OFjk0ZA6kGo+MVKcQurbUBX2EBQM7rakkDqZBNBsP8ACiyRo2JDAm6RDfwgQVPUZj6Vr4pX4Ms7dBYH8J/V2ptFcfTp547rF9JnrWZfV7N2R6BLSTyEY6dcfTNafVtiO56/91muNcKcqzbR8MAbhkL6oHp69SY5VuM1zU8RBVY2wx+Jd20egwCFPpkwc9jU9JYVVQ7FLqSC0D1BhmTGRkGD0FZPT3dQog2/JK3ArlgzIgA3CYAMnEdwZE1r+DakKsXtznpB3EYkAwBu65jpVQp8Y8fKLbsH4boff/pgLEjlu3MPoB1pFxjxRd02laxZ53rTyTkoFQeYVPVike3XmaYeNLIfVEIYA06MoP4wLj7wJ/EDDR8uVYDirM1y3taBbVipPUKZYn5kDHYj3qwbz/DTxUiN5N3d5l7YWYmZwYG2PSYaevPPWrPE/Ht5Xars1tSCDzJL7CrEQdkqpAGc8xM1h/CFg+f5hMscgEj4gQBJHLMx3pv4iv7eIyjAwYZW5T5jiJ6iCsimDXcH1i2NVpS4Bv3xteIkgsiyZ/hP2X2FX/4jcEC37WtWQRtUmYAZT6ST0BBA/wBopNwHhRF8a645uxIjl5bhSpySd3xEg4kPMU61nHF1IawxhmVlCNzYkQIJA9UkEfKoM7rNC7v57lPNv3Nq20LAKZHqYdtxWM8yT0imeo8MaWAEuXbVwABmVpDtEMSryOc8o6VZxexdXajWnZMFSqHerASrJBJQjtyx1FDX7huW96kE5DESpkAckOV91jvVRZxLw75qWUUsRZtuq3JCySQULCMjnMcufzt4JevC2u3UPbUFpXy1YqVMGSR7SaR2eOPpyouAMlzKkRg9MzC85I5dab3NeG0epddw/d5g53NFqBjIYZPaO5wBXB9Zct6fzbinc1veuPj8wBtxMR8R5kfhNLb0XN4a9ePxEg7dpPQEjuTyo/XcbvoqDy2tPaVRctiPQp/8dwdCkbVnoRBgwCPd1PmgXPLKADc6zzI/LBxJIMchH2KG4NwFEO5rykBYdXJBtercdvMHGwwes0+0Wp0i3IUMxPLeWYZ5ACYFY9vDl687m0TtYliCcZgfGRE9aY6Hg9zSMjX79pFYgDdJkz02icRzP/wNHrtwvfs6XNiXl32x0kfEp7cicVDU6wghrq7TprWwlciA0SBzyBPzA7ilo1r2bxW5bJuAgFyciZwo5bR2FEcX0bX0Zbd4LeVNzIIYsrMWIbqvMEGoB+J664mkuODcBW+637droty5cYH5q0Kc5Bg9IynD+ErqVZLbbb4AewUJi4pBD2xj4/iInMrtMEitXd8OW763BqN7S2+EeCZwWMySMTn3pPd8HeSfN0zvbtqQWUncbbj4XBMkAmJPQ+3w0FaPVpp7aqUvEam2xL7maPiG7ay9o5ExBwvKnGr1qm1eW2AfJKsDuBEb7bCCOcQqj5GY5HNXvHLWSrvsZrm7cqggItwQ/omHBOZ+Z+YOj8VlmIC+giCoIn0sMiF/TmeU9KIY+KL9y3eutbcruYsACpwchirYyD2ofT8Qe9o7wumTdUx6QIFvLHGJIAHLoKdcRVb+nS4VIDIpM84IwD7cmn3pbouEM1kgJc8smIVSZt4LZ6HbuHPMUAPDbAXTrcVltD9oWSwJ9EQSFAJaN6npyp1xbQR5b22F5kG194G91liHQjsOa4jrzNKuLcIa8bQtXFANxrWyCq2JUOW3Dn6UaflVem0lzRXdTbutLqiBds7SrGNwkCDhcfPtQF6ngpFsOzgNbTcF8vBWOYuKQCJAAO0RGYOKyOntx5cA7QwDtHLfJ5/PFbi5q92mRFYS7bJ/KgIdz3gJI+Y9qRafRApqgJgKWQ/wg71HzU4+lUFrxEWbttisfLG707CJmMieeeQpto9Cuq1a3EMqltWk8/SW9MdDLDHb2pVdtLdtW4Usdh+AhWIJZZ3EQeRgGMRU+CcJdCPMDpbOJbECQPUZJTEkNlTEdag+n8JtlbKKegj5xiiJqvRIFtqF+EKAJM4+fWvF65enSBOK8dNktCghRJLSAvpLk/xQAMSMsBST/wDrrCxcvPIe2FK8zufaSoC/WOXPnTzi3CDeYEldgztYTJwc/wDquOWBNCarh9sJtNtLkmCpUCflk9v51uMguEce8y1eXYbioGYElQfKA9IuFiDuGBInlVek4np9PcItgFmtW3CA7iLjF55YyNv2HegbdpbLOLCIlpgCylmJ3KfhO8EPbIHLHM8sVPUX0RBdtIFEgsUCKJxKsFJ3CNw6fhjnVRReKaex5l2yGcXWjPMak+WUDT6YlD/sPesJdfyrSOFD7LiAB8yrJcZgeYMqq9CMjBp5xbjBui0AxIe9buHqFKW2DAAfQ+5zHe3jGj2abT21dVe5bQFzG1S9y45YFog7QyD5iqFel4i/mC7as27IuPbtqV2mLgaN5UKI9MiABynG4zHj/Cw/EGHRkux8xduKD7wFmnPhbhAW9cs3nZ7iOLgkkK5IUq20YaCzAz7fRX4332tUrBcBmz0OS7Dvyug/7hQabwXauae24vBbm5gUUGRiJIJXt39uYE051HidVYMLIwWEoE3ALzJLAHGevf6jeH7Nl9Kly4Oe/wBUkEjcSCDM5BGOfartRrLJythYEH1Dn2PP3MGf6VALqdUbrgo/lOWQEncoztbEfhnmCOZ7Ul1fGNUt1lUKUBMXCrEMN07gfh2tgAHHTnBpogP7wrbIkEAAd+wbtjr+ld0muNtVJRmVVnkQoBHb7RIOSPrQv0mle8qjUrt5kKgBIttshpJJWGggt3IE7gKa+H+CXWXYQTDFg1xSuFDMN09C628GYjHSpL4gdiCytbtswWFVSCXIXIZSNwAMTB5GDirOJaW8fLuWbl4GAQVYbVHqYhj+FQCQSeciTIimgjiXDQ123c8wzZQWXO5YUx6mIdvWZwyZ3Bs9jSjI9qWRLSRvubpt7VEw1oxlTPwmYMZ6ldr7FxiHZd7qWY9GGZwZhhOe4ik3i7iF0qlk3khD5jByDtECF67ubNBwJX2oDW/xAsWISzLAekuwIG32BEjPUj/mrV8QI9y5cvqhOxQm5AyhQSVdRkTOeRjOelY3w7bt3mDXrkKCJCoZK4EbwNqz0kHp0xW80vD+Ghjba8dk/u1cFTbBGQLy4IPP1DrzoNGdMl1FvbvTG7JgADMGYgCsbwri9pdfcZnj1OJUMUYMTsJYjAAMHpiqfF+p8i2y+cHtbotWLTxbhZbc5QesAhRDHtMVgLnEnYgkmY9wT/f/AB0pg+pcccabUreWGLncQjTIAUBSCcAnMjlBPKQSn8RhrRuqrKbTK7puEMmQ0tK+kyZwYMSIzWDsaM3rSz51u+qxuLQpCxHo5nnHpzjkeon+Z3gpVjG9BkwCyuDMdwY5dZojQ+K7WnvA3LSS90QyoN20AK7FSBAIaQe+yR1FJ/CvBTd1AXDdQSfyZbbGQ3LGcHtmhOGXblt5QiLYfIidpYQDPQ7Ry7scA1pNVpAuithbiWxduLgEBnQg8iMiJGPkBGAaNK/Br66UKi7nsyWG+fjLMNgOIBYyOy4k0k1euP8A+XzWKXJuKgMRuOwrcjnyaMDG3oCTTvw74wsTbthirKg9bQFuJMndkkYk5yMnuK+VcT1DvcuX2DFL9y6wYE9H5HtCsuOWRUV9L03DFt37+qdx+zq/nLBBBchp3DuNz4PMkdqy2q8Xm+5u3CABuIVeYBlgC3OByxH1rPaXX3jaed1y0CvmLJkgZVh7rnPv2GHnBOGsP3i2xetOJDbZIU4IKnAPt3FMRfp7V24GuWeXIH0yBuyoXlEc8QZNOdCVbcly2be+2oOwRJWSYQKQB0MkD2rK6vjz2IVt1oDkLULyzJP4sRzJPy5URofFTKQ7nduOCPS5M/kET9QZ71RqOI6gjZbt2lgAKWnmDMfKMmPejvDN9RcVXti0xEqWj1A9J5EiRI9+tZ9fEKF/XGSOYYkDOSN/vMcwD7VquAa2zcddt1HBGAqEc+RBLn36VKrWKoAgAAdhgfaqmarYxQznNcvTp5G37RKkAxNY3i/BNS8bHVBJBMEnbgTMxPPH8q3AFVXLU1th8i1vhrU2yXVmbPxCBz7AeqOVJ73D9WGjbdA5kwSP9wSTH06V9oucPZzkx7GDPtyqKcDXsJ7gCe/KrqY+VadQz6S2LqlvPZnIDKwUqoyHVT0I7DvQ1y013Tm4zZs3LVraeQW3cwTPs0Z7Gvr9/gSuNrhbi/luKGHzBPwn3EUn1/gSxcg7WtkEMDbYzuncd0k75/i/SmmMIuk26+0XLLbOltbyDtggBJxEH0Gu+L9KrIDbJcJeciSWJBtaYHPM8iI9jWuu/wCHaeYHW9c6St0C4IBJgKQMEmdoxIHSRU//AOOuLdV7Nzy03BnSCqsR1WDuScgjPPHamqp4N4UH7NYW6zAqpx0kGM55jNaHS8Gt2xG0H/dORjtj6R86r0/C9sg+YYiGPKSem7nmDz5nrzovY8ej0HvEn5yZH6VAq4rofh8pinqBnbukg/DznMkSDQFvxFZtKbd+6oZTA9LZAOJG30kZGOw5TFOdVpbgWRMkQWb1c+rSeUdBQGr8H2b6BbhYmZkkySckwPrmJ+9VGb4v4qshha8tbhADB3eEYkfhiehPIYPvVmk8RuHhCVJXKzcYEEEghXAERLCBykweuo0/ABaUWrYmAcsBugwBuKxJMAdeVK+O8MubHQacMzyHYbV5ZUDEGQd0k8hGaBHqeJ3JaVM3J2t6V2idpYjABAJgdwR3lPpdKsgqfNOWLRyGee4ySe/07CthpfDF65+9ARWgoUfaygYmCyEyT+LpJyepSeE71sJKqSPi9AuDb+VSV5/xGeUCmjCaK2b7BHa4Xn0BQoRVkIwAMkGCDuE4nnyrup8KOCxF/a687bAMR09R9Mzn9YJmtzY4E3n7xbuIAIIAjeZJkss4/hMT26Uy4tw/y7Zu7QxQyvmzE91CFczGdpOaSrj5DprFwsV3WpkYJOCD0AyD0wQc1ZqdGoJui5FzM7VOBzGxZ5j+In5da+parw+Ls3ECi4Ew49SiRzHRhPSOnLlS9/CN24WtXBZZTk3FUq+8GAZDBT7gg8uXWrqYyXAdOjiRZN1rY3Fnclp3bs2wCCJgnGCZ+dXHdr32UiAoXetvIVgM7sAFpIwCIA54karUcK/ZVmwhZmgG4BIUTzJ27mIg43RiTO2rzwy4wUOcMxjaF9W5YibbbSSCxEmcZmMh8uvhbdx0jJLAjJCFhnaO4MfQ8ulHjh987C2xksBmVeeWhtpE9wGydsTBrVt4BBjcizkGAQVAMg5HqBxkd46Gl2q8NItxbVwuCxO1jKjB9IVmX1H9B3AqoydjQXEtuVRt9yEloEBhmDMe0ihOJXHthUK7d1u2wkYBjLRynnntFak+ENSHD2Fa+IGSoUgMRBENzXP3+caLjHhZNQbdq/dPmlBLsfUYGPQxwBBAPOFpo+e8J1+1z5wb94IF0ltyFT3kSMZFajg/A9X5BezetxJZbYuEPu6wY+KATE1If4bXAA1h9xnrCyFPaB1Egg9oqzQ8AvW02aiwWHmSty3cYMq9QUQyMYmRGMGBAU3P/wB/7t7YF9MXEgqbhBywnCsMggR7dqGt8Ca0wV12Ygn4TjrOflPyp3ovDBFzzluuLhBhbgN5QASB6yZ5fmI+RitZo7TNAuxcVRAkBiZwCW2qYz79OVRWDscOUsCFkBpmZY9CN3PlWg8L+EbSXRcQtj1AmAZHNYGOv6mmuv8AC67t1vcgBBZUkgjAIUdDEnPX7Uw4RwzyZ9W7P4ucRiex5g/L5zA1JxQdw5NEu1Bu+a5+nTyc2zU4qhDVwNbZx4Cu12a9QxJTUmWoA1NTUMVxXRUzUDQxVfvAGCGPyUn9QK6NQscm/wDVp79qvWu1RSbyxJmP9J/lFeF1OftPI8uXar69NBSNWgjPOYwemD0rp1Cc5/Q/8VbUhUMUJeTmDz9j0E/yq39rWPiHTv15VZNQY01cD29Wkn1D9ase7bYCSCOn0/8Atet8zVwNZlWhLVmyBC7QJOM8+ZgV4+UPVK8onrHaaMmuzWtZwttaayu4qQJJnaesZwOsD9Kr09jToF2lQB6gS3PdiSxMknIpsTUCKpgRtVa5lkxiZGPnVWqNhx6/LYDPqg9OY+h50cRXAKIG01lAPQAB/Dy/SpPpFZQrAEAyJzBzkTyOTn3q4CumgqW0B9PehdTpEc+pQ3zEj7UUxqs0FNjSInwAKOw5VNxVlVOaqKnxVTCam1cHKoqBFCOM0Uxodzk1zrcf/9k="/>
          <p:cNvSpPr>
            <a:spLocks noChangeAspect="1" noChangeArrowheads="1"/>
          </p:cNvSpPr>
          <p:nvPr/>
        </p:nvSpPr>
        <p:spPr bwMode="auto">
          <a:xfrm>
            <a:off x="77788" y="-852488"/>
            <a:ext cx="25431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www.sonofthesouth.net/leefoundation/civil-war/1862/september/second-battle-bull-run-1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65532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3F5EF"/>
                </a:solidFill>
              </a:rPr>
              <a:t>2</a:t>
            </a:r>
            <a:r>
              <a:rPr lang="en-US" baseline="30000" dirty="0" smtClean="0">
                <a:solidFill>
                  <a:srgbClr val="73F5EF"/>
                </a:solidFill>
              </a:rPr>
              <a:t>nd</a:t>
            </a:r>
            <a:r>
              <a:rPr lang="en-US" dirty="0" smtClean="0">
                <a:solidFill>
                  <a:srgbClr val="73F5EF"/>
                </a:solidFill>
              </a:rPr>
              <a:t> Bull Run</a:t>
            </a:r>
            <a:endParaRPr lang="en-US" dirty="0">
              <a:solidFill>
                <a:srgbClr val="73F5E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772400" cy="4419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What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Commander Lee didn’t want people crossing his territory.</a:t>
            </a:r>
            <a:endParaRPr lang="en-US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/>
              <a:t>When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August 29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-30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1862</a:t>
            </a:r>
          </a:p>
          <a:p>
            <a:r>
              <a:rPr lang="en-US" dirty="0" smtClean="0"/>
              <a:t>Where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Prince William Country, Virginia. The fighting took place on Groveton, Gainesville, and Brawner’s Farm.</a:t>
            </a:r>
          </a:p>
          <a:p>
            <a:r>
              <a:rPr lang="en-US" dirty="0" smtClean="0"/>
              <a:t>Why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The union was fighting to preserve itself. The North was trying to weaken the South.</a:t>
            </a:r>
          </a:p>
          <a:p>
            <a:r>
              <a:rPr lang="en-US" dirty="0" smtClean="0"/>
              <a:t>Who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Union vs. Confederate</a:t>
            </a:r>
          </a:p>
          <a:p>
            <a:r>
              <a:rPr lang="en-US" dirty="0" smtClean="0"/>
              <a:t>How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: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The belligerent assault on the Union lasted up to a few hours. Captain Longstreet had vigorously terminated the Union forces and had sealed the Confederate Conquest, for Lee </a:t>
            </a:r>
            <a:endParaRPr lang="en-US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304800" y="1676400"/>
          <a:ext cx="8458200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622378" y="457200"/>
            <a:ext cx="6949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</a:t>
            </a:r>
            <a:r>
              <a:rPr lang="en-US" sz="5400" b="1" cap="none" spc="0" baseline="30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nd</a:t>
            </a:r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Bull Run Statistics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762000" y="990600"/>
            <a:ext cx="4267200" cy="54301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CC00FF"/>
                </a:solidFill>
              </a:rPr>
              <a:t>Confederate Commander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General Lee, (Robert E. Lee)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Top graduate of West Point.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Nick name Marble Man.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Born in Stratford Hall, Virginia.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Died in Lexington, Virginia.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President of Washington and Lee University.</a:t>
            </a:r>
          </a:p>
          <a:p>
            <a:endParaRPr lang="en-US" dirty="0" smtClean="0">
              <a:solidFill>
                <a:srgbClr val="CC00FF"/>
              </a:solidFill>
            </a:endParaRPr>
          </a:p>
          <a:p>
            <a:r>
              <a:rPr lang="en-US" dirty="0" smtClean="0">
                <a:solidFill>
                  <a:srgbClr val="CC00FF"/>
                </a:solidFill>
              </a:rPr>
              <a:t>Union Commander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Union Maj. Gen. John Pope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Born in Louisville, Kentucky.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Fought in American Civil war and the Apache wars.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He died at Ohio Soldiers’ home, near Sandusky, Ohio.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6448" cy="77724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Commanders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26" name="Picture 2" descr="http://www.historyguy.com/biofiles/General_Robert_E_L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04801"/>
            <a:ext cx="2645270" cy="2895600"/>
          </a:xfrm>
          <a:prstGeom prst="rect">
            <a:avLst/>
          </a:prstGeom>
          <a:noFill/>
        </p:spPr>
      </p:pic>
      <p:pic>
        <p:nvPicPr>
          <p:cNvPr id="1028" name="Picture 4" descr="http://www.nndb.com/people/707/000050557/john-pope-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05200"/>
            <a:ext cx="2598877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1447800"/>
            <a:ext cx="6507481" cy="457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the 2</a:t>
            </a:r>
            <a:r>
              <a:rPr lang="en-US" baseline="30000" dirty="0" smtClean="0"/>
              <a:t>nd</a:t>
            </a:r>
            <a:r>
              <a:rPr lang="en-US" dirty="0" smtClean="0"/>
              <a:t> Bull Run war.</a:t>
            </a:r>
            <a:endParaRPr lang="en-US" dirty="0"/>
          </a:p>
        </p:txBody>
      </p:sp>
      <p:pic>
        <p:nvPicPr>
          <p:cNvPr id="3074" name="Picture 2" descr="http://americancivilwar.com/civil_war_map/tb_manassas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8001000" cy="512445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80010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data:image/jpg;base64,/9j/4AAQSkZJRgABAQAAAQABAAD/2wCEAAkGBhQSERQUEhQWFRUVFRgYFxgUGRgYGBUWFRgYFRgYFhQXGyYeFxwjHBgVHy8gIycqLCwtFx4xNTAqNSYrLCkBCQoKDQwOFA8PFCkYFBwpKSkpKSkpKSkpKSkpKSkpKSkpKSkpKSkpKSkpKSkpKSkpKSkpLCwpKSwpKSkpKSwpKf/AABEIALwBCwMBIgACEQEDEQH/xAAbAAACAwEBAQAAAAAAAAAAAAAEBQIDBgEAB//EADsQAAIBAwIEBAQDBgYDAQEAAAECEQADIQQSBTFBUQYTImEycYGRQlKhFCNiscHwBxVygtHhM5LxJBb/xAAXAQEBAQEAAAAAAAAAAAAAAAAAAQID/8QAGxEBAQEBAQEBAQAAAAAAAAAAAAERMQISQSH/2gAMAwEAAhEDEQA/AN4LoBCkHPYGB8zyFEoR3H3qK2weYH1FWiwv5R9hXKRu16B3H3r2O4+9eKDsPsK6todh9hVxNe3L3H3FdDL+ZfuKmEHYV7zUHUfpTDXN6/mH3FdFxfzL9xUTrEFeXWr2/lT5NWC4vcfcVMOv5l+4of8AzDsv3NeHEP4R96vyaI3r+YfcV3cvcfcUI2vP5RUDxFugH9/WmGji69x964bq9x9xQY4i3tXf8xb2/v60+TRguL3H3FVHVn8jdeq/81SOIP7VL/MX7Cp8n0pv6n1r6Dy7qO/v7fqKLt6ieax8yvb2pdc17+YMDl2o4a546f39ak8tWiBeXuPuK75i9x9xQh17dh+v/NcGubsKvymjN6/mH3Fd3L3H3FBf5g3YVL/MD1Aq4miSy9x9xVbOvcfcVUeIfw1B+In8op8mri69x9xUC69x9xVKcS7qPoakNep5ip8mpyO4+9dx3FcW4p7fUVIWx2H2FMXUSB3FRZR3qw2x2H2qJtjsPsKYapK1Eip/swBJ794x0x2qs2V/KPsKYapLgyB09jXkTFTa2ByH2r1tcViz+taJtCpM1RSqruqVTBNbjHpcZjGaFOrYc8fSuNxD8v61TvmtMp3bpbnXFWpKKliqKri9qsQ1IVatBALXSlWgVwsBHvgUFeyo7avArhWgpCV3bVoWokUEYqeK6tdYUALH979P60fQTp+8Hy/rRpArMaqBFRapyK9FaZVKa95eZqW2pqKCMVwirRFcIoKWWobKtc5GJ7ntXgKAd7dcBPvRDCqStBK3qWHWjEuyKX7astyOVQHVW4r1u7Ndao0oeuW+VduCvWxis/rT2o1GxZpTeubzJo7iYlQPegLekc8ga15ZvVturkFV21jBq4GtMprXYzVYphpdHIk0AqrVyURc0H5f1ocoVORQdJrm6vE1CKotmok1dprc13UWY5RUFANFabTA0MKtsahgekd5/pQEajTCKEei9VfkYoVxioA2P7wfL+tHc+lB7f3n0/qaP21I1VBWubqtYVwW81plXFe21aoru0UEBarjCphqut2N1AIaiaJvWNpqkigqLVBqsda9txQDOa8r1ay1DZUEkvRV6XgaDapWTmool69aGK8TXrYxWf1tDUnkKKtsDS/iLRt+v9K7o9Wv/wBxWpxm9HXtEGzyNcsadRggTNdtakH70QLc1UDtw8TI+1X2rsYNWI45E5qJRW5ET7f8UF6tVm0HnS7eVP1q7TaqTmmCeo0YIlRml7IRzEfOndcZJwaahMrVwtVl+1tYiqxVEhUqhtqYFB4CpMMV4CuXKAYf+T6D+ZoxTQCkm59P6mmyaQwJxNSNB3IrirRF7SxkGYobZVZS2VEqRXhgg0Zh+eCKAJaPsrUH0i9Mke9TtGMGoqvU5oFzTS7YmqX0IjnmrqFpau7q7fsFaqBoJE10sIqstUC1BBmqzTVS0Gq9/aopk1Rstj6n+ZryzGa5bGPqf51i9aLvEeoKKhUDJIzyk8hg0o8OXd5ZXAMHcG5kGQYLD3MicUy8W34tosElmxmI6TyMmSBHvS3gWtCP5ZUKVO0upHqYgGWOOf5R3GK1OJetOtwBS0McTjl/X5zmirOrjaCDnv069BSfT8UXzGtkHB+LmCQAeQzzI5+1HGwfiAnl8M7vlzgc/bkKqLNXqwQDEHoc55SIIz071PS3iF3HB6TA9PL8WYkj9KT3uOhCAiqxwGmTGfn0mcf0onQcQ3OwuQcmJ+kBQcZ/p9aIN1OlYtOYoizaG0TO72mPv0qwahJyY+YgcuX9akNQsTIAHUEYPMj/AOVRZYvnkc0St0dxQ1tgQCDgwQZ7/OrguMkH6CoAdbfTdJI+4n6d6oSDlTzph+yJ+Vf/AFqD6C2T8InuDFUCz1kR9MVG5eCgtOAKjr9MqAfHDGDBUxHsYn7zXRwneo9YYYORGIx1oPaTU713cvnUtXc2iT/fSq/8lYHDD5R/YofVcHuEekBj3kY+lNVVo+IW2ukAwRAzAmSeVae0MVi7PC7q3TIwdpypMEEzkd61CasKMyKyojWMFRj7T8qzuk1zsxBPL7TNHa7igZSqwSREzFKrUHAZSQe55/OtMnSXgeRoG/xZFJEkkGDA5d80HetuRzU+0n/ihX057jvz5nty/uKBzouOLujP6T/13pvvk/yrGWNKQVkgQZwZ5ZGY9zWovAyDNAxiomq7V4HkamzVBRqVBUz0zSZbqN8LA0Rx++4UBOTghiMkD2H6Uj09y2gAdSAOy4/uc1Q1aBzIH99qGuX17nAk4x9zS2xxK3DblcMZ2kwIntnv/Zquzq0cFWJC/fPfH0zQHpqrbDDj64/SvM659Ux/f1pI2075blITEboMKZrj8QKMMyIHqWPTnsYzz+9BrNG4KAgzVqcqp0F5Wtgpy9+c9Zir0GK53rcZbx3qQGsDPNmIHYRE/NoX61jNRxuGtwAC4Ykdh+HE8yZjsI961fj8DzLQP41IY9kQl2/vuBWHvQ+YzzAxHcAHriB9Tyrc4zenFjj10OP3SlgS34gSMQZLZoxvFji0VKnLbhDMD9Jnlz68qT6QtuO2TgQ2OvTJ5xRur0qHMBWIk7mOMx+Ewev2qoZcH4mbhcsCn7vCkn1MXUluQG7bu/WnwdLjRuwPxQTmOoGecCsdBUkrtSYiIMxkEN1GB9603BEtOoMujlsMCCOQlSPtke31DZ6DS/uyA4uKeRyemYz8qqXgdtQxclgw9W6emZkZGMR1gVbw7QGyD6pxnHbr8+dV6vUs2Ldz2IIifkQJqCl/2f0LuHqchAGMllOxoPOARE/KmFjRbs7mVRiB1wRJPXBpDd8NC6ZZwihfQEZlKsSSW3ASSZEz2HatJocIELbiBzmSfn1oCXG0ExyE/bNQtaxGAMxJIE9eeR7HaasIxFLNXwIEo1s7CkwIG3MyCO2T96KK1tz0SMiJkAnHcRSYa9pwx6T6cAfWiDrblt9hEICNpMwRg7RjoAR9flTDS8RRzCTmfsADP6/oaBV/m3Z15x8P35Cr14i3JCpPy54xipazw4CWdDDE7oIBGeYHKKTXNy80gg5BIkHlkE/X7GqG7am9+1W1VRsK+snuZbA54Cx9anq/EY5KCCOcj/596VaTVXSeTRtHMrz9JxBx1qep4em1fUVckAqdrGCxXce3U1mRaKu8esEeu2c9CoPKqE1mkOQrD5f8T70tTgjNISGjPpO0kGYO3sf6UImncTIj1EQw7ETB/wCjWkPGTTsfjdMciB/Qe/8AOung6MP3dxDIxOOeeh/pS3yBIDAgkSBIJMc4EyftU7VoK0EqMxjnuI5HPPHKiLk8OXB0+qmf6g/pTWyp27TMiRnr96S2eM21ttdF0hEYKxk/iwsDmZgiRPWm93iVvYj+YoDLIk84xM8snvHXsaA/TqAMiD371caxnEOLMbe6QQbvo2ty2wZxmMxPXdRd/iz3NRp2NobcsOp9RKMZ9gJ9o96gda7h2/8AERHas7r1NpgrPicET2mGHSreD+IwxutcLDddUIjHCq2PST26iOnvSbxPxOHvi6VYAbUiVjcduYJmVJPcfyoMfUqRzn6f9UJfvJHMfVT/AEFJtK8ac2grNtIMq0MQX3FQ3TAbvMfStLw/RhrY6nAOeWORjrQKLlxe6fYip22t4yJ9iwq570aptObZ5YaJn07s4x1+1HJw9fyj7AVFNOErFofM9Zotap0lkKgAEVYnKsXrUZvxlYJu2DHJLp+s2/1gmsHaswByOAOv5cGvpPidCdhHMBvqTED9KxtvhTK0EEgLuzyPxALO7ny+h+25xmtZwOzb8rSbm2sqtC49eTMg/FGDTXS6VN99t6mYkSCLW0MD/onB+lIeDcT/AAlVAswA6jIkHcpBnJJH3+tErxSVdkIypL+kZOOvUyQCOxPtQMLOhQLpx5qMFuQSSD5sn4ZzuP8AxSnT8F1iXS6bIFwsgLgiCxIBWMCIGMj6VPVKwXTkGEBFwqBO0bt25gMlcgTI5c6etxIrl/T6FYYmJ5gx2xQE2bzMQzYkZWQVHcTyPTNZPV2b3mMJVlUmMCYAgAlYnkR/u+daGzrwSgVtwLlTAIho3DHaQRyqVvWo87WUbV3NugiCWHqyB0maDH2OK3wAFgMsiCCZIB5HqBA59wPmzHF7ykMFtkAkGHYETuaZI7BOvbvTviKW7Vi7d8tGZELABRkwIxziQJg9KjY0umez562/T5bNB3KRtGVImAfTH0HtTQ60epZre5oByO/Lr7/9VTo+IkbmceiMRmCoYtiMdflH2yHCOLXnKruhVZZCSpjcDt9R7Bj9IzNMP8Q+Ktp7Fvy5Ae7taOezaSVE98D5T3oNBwjin7Snrt7QYIE52sDtLAGV5Ee/OBUDw5bRhXheqn4gSIBBH8+fPn0y/g+/euvZ9BFm2zvviBkCBuAiOQA7EjAxWm1NySWX1kSVExuIkhSY9MnE1RfxXjYs2GuAbysDOASTtknoJnNSs2Ld+2t0pBZQSOeecZ55FfPuKai7cuEXNyOQDtIgbFIZMEREzAjvkzTPh97WPZCoSiI2PhyFgqknInnyP4QSBJqYSn66keYxREKi1IBIWTJ6wYgAD6+1A6Zbt283mKnmWgQdsAGRIABmILDM8575Tat7moC3BAdAtyFP/mDbTv8AYBd4M9ZrN8H1VzT37hYkHzPUPzCIYHvPP5xScWt+9gDaqBgJElDCwgcgScbd8HlGPYU2dlW4vqBRUdmY8julmLT3ifagrFwBdxyhAI5EEESIjvyiP+qdZaFnRXQy59SrAEqHb0gkcgo2+0CKqJ8R4hYQrdBt7F2+qAfVMgKwG4E8iBWa0XFbFjzXtgbhsZFJYoX3bWfaVBkhgeZ5RNZzizzKiVuMwKpygkTuP8ewj3lhV/hzg7BGvXWlTCIFJggw5aSARgQMDnNEG3PGi29I1q8ocMy7SoEJ6i4BXqBBgR7Gu8N8b2NQ4skJbW2kW25BSDyIWMTEe/OQcK+McP3XFEA2kuqWBzKLJ9WB+EkH6Ujv6dLepe9pre1PUwRt4ItjDEFsEZEgTg/U0bfjOuSytxgEaIUk8mJzCIvMZ5n7c4u1mva3atsyXJcZj4UJyoJHMyTIPQEiOqEcLNx1FwMdPcYIpJyHUFlzIkjfz5c5GK0ur1aWNPbRj5pUsS5xsKxs3EZI3Hvkj6VAuOkvBLj5YGd204AHxFZyOnTvSCxeKG4ID+krDSwMjb0yMZBBntyp7wPVXr2sbyr3/wCdLdsEAYf4d22245klpcrG3qJFT1um0+5lAA23A6u7QArgkqpJGBu5GZg9qCjhfA3ZFG0osbTE+mAY9hH1plwm46WLoMyq7WnmCTtVv/Ukk91NZlNSlv8AaVS/dt22cMroGYEKXYTHqAysnng4zWg4Zxezq7Y8u7suHZ5ocMGa3ac3Jy2QREtMjM0CscaF/bctti2Sq7ZBQc1BJHYzyzP0p9Z8UWluae2+4Ndtg7sRuLFAImcsDyGP5Zjwvxm02odQJVnRbTbILbCQhdRiGBJ9jSXi/ixX1CXUtrb8guLe3PK4WBIIIJkDHLJ70sV9m6VxDiknhHxEdZpzcYBWVyjATBIAMgHlM+/Km6mud63CbxNxB1u2bSCRcneeZ2BlHpXvk56CfmAtBxhbupvWOluFllO5mHMz1gSOQmJ60z43oh5tq96pTsTGxZYrtBhmYkATyoPgema1cdmibwD3I/A4Ywm4ZaAeXSKsSlup1T2hctpaO5CXyd28EDcQiwxz+EnkJ7xfa1OpZrdlUuWUPxFkgnYq7oLAz6Rjl0586K8S2WFyzdQiDFsrJ+L1MhHzlx7HYe9FL4kt7tz2yvl2i7MwIgGN0D8XI8j+H6VWROi0zWwPOeSEKmMyp3Y/08jyxNUa7i3lX1uguVKFSgaFwVE7OUgmZ+naq7/i1CLn7PtuXEsuwX8xUGFxHuTB+VCXtbv0vnagI4tfvSbalT5ewsVPQwdvbl0ImqL+N8dvkzaBZTtUBVJI3RJxDAwWMz2xgmgbPDrkjdaZhKllUoquoGFgMIgn9T9W/hXVC/aZ2sbMkoTJBVsjaXAJ7GBtxjtRvH711dg0720OWIYSXCxCggEAGcn2qBVx6zqL1u3ZRCqqykhyZO2FRWJ7kjPtOababw24tNaa7III5D0ggrAiPY9ck1bwTxJavgAEeYBDoPwuB6lyMwZyO1ZDxB4quvxZdCrvatSqk2ztYl1D7twzzIX5e5qjSvb02lZQ9yyjBgxABDmAQJAmJJGSBWE8QeJn1zrbcBLds7tq53k7gpb5L27n6J9IWDvuZpSdwiTMiSZOcgfeaMXSuzK6oQ6nd1AIGQrCcyNx+30qNPwvxQmntOrF2gwQwgeZ6R6WJgpgKABMxmgrX+I11jKWvR6oJUEAA8+hkdYJgmkni7VZtsFJ8xQ7LPMAspHPOAOuCB7mmdjh8aDzfLPmk290DcQqMpwY6kiR/ZoZ6XiA1d1uXmeWMRAIAA655kSOk01hHSW9Si2IXeYTap6A5iTzM/KhLGkFm5+6T1YBBgkfjIYj4R6uvYCllyxdQX3MLswdp5+awBAkdPX+lRWjXUWbNsLJZkt4W1k7WltpJgCQevIGeVZviBW5qHvMqqLhAQq24EgcpAAM56ffmbuM3bFrRWhZH7x1WQrGSrxbuM55kwWUEzG7lRvCOEounBa2nwehWKyoYfhU4nlkmfepFph4T4tNoWbquHtEwSrQUMFNxAgYx6vatLuhH2wZViOoOD75+9V8L1CCwrqAqxLR3HPnmcdaxnGrFx1spac2lcG/6MEFLiWkAjpNxWP+g1Ap8Q8CW0yszMLhadzGQ0+3ILM9JoTTak2YNx2AJA9RBU7gREgdieWO9PeIa7UXwlz9nW9aKqCud9t4HmDBBgN7HlWW1VjTX7ltAt63uJhQBcVoBPUhhienStMi7qDzgpfdvkiOQjbG7ufXH+00dqLZNk758tWVVGIDMfik9B/WqrPhxE2tJNvbuBWQ6ESIdWAmZIMTkD2NXcM4SieU7Sw1Jtpf3ElW89dytHTZcNogjkA3egx/iDVuEVWZmti6XSIHk3CMBW2yFLcwpAJgiIpjrdddu6JgJ3qEnBksrKCC0wxkE/SnOp4LbYbVtqGkFWkkqytIkMTiQMjp7ilPiLg9o6PzijTbMtBIKtuCXN0czujIqgDwPx97eu23AUE7XAglRGQwExkSe0DlBp1xzVjV3S9vTK9pnIW9fN1VJCncUS2R6ZQmTOe0xWZ8O8JS9ugmXdE9J+Lzbm1pJk/AWori2mFrVXEUn0ekK05TYVDdvhO0/wCkHrgB9dqb4D2UUBQm9hIIuBAHxcUZwdwyBgzkClmk1LNhPj2uNuQdpUhvss9OU0fY1jpcQzi2Rj+MGXA6kEkqekfak2pvBtReuW7ZRTcbYikwFM4mOXXpz6dAI4LdMgqGBLCPl0C49hEUK25+gBAG88xuEwVA5SNk+8/Otb4V0zG9aClFbDzcBK+n1OFjk0ZA6kGo+MVKcQurbUBX2EBQM7rakkDqZBNBsP8ACiyRo2JDAm6RDfwgQVPUZj6Vr4pX4Ms7dBYH8J/V2ptFcfTp547rF9JnrWZfV7N2R6BLSTyEY6dcfTNafVtiO56/91muNcKcqzbR8MAbhkL6oHp69SY5VuM1zU8RBVY2wx+Jd20egwCFPpkwc9jU9JYVVQ7FLqSC0D1BhmTGRkGD0FZPT3dQog2/JK3ArlgzIgA3CYAMnEdwZE1r+DakKsXtznpB3EYkAwBu65jpVQp8Y8fKLbsH4boff/pgLEjlu3MPoB1pFxjxRd02laxZ53rTyTkoFQeYVPVike3XmaYeNLIfVEIYA06MoP4wLj7wJ/EDDR8uVYDirM1y3taBbVipPUKZYn5kDHYj3qwbz/DTxUiN5N3d5l7YWYmZwYG2PSYaevPPWrPE/Ht5Xars1tSCDzJL7CrEQdkqpAGc8xM1h/CFg+f5hMscgEj4gQBJHLMx3pv4iv7eIyjAwYZW5T5jiJ6iCsimDXcH1i2NVpS4Bv3xteIkgsiyZ/hP2X2FX/4jcEC37WtWQRtUmYAZT6ST0BBA/wBopNwHhRF8a645uxIjl5bhSpySd3xEg4kPMU61nHF1IawxhmVlCNzYkQIJA9UkEfKoM7rNC7v57lPNv3Nq20LAKZHqYdtxWM8yT0imeo8MaWAEuXbVwABmVpDtEMSryOc8o6VZxexdXajWnZMFSqHerASrJBJQjtyx1FDX7huW96kE5DESpkAckOV91jvVRZxLw75qWUUsRZtuq3JCySQULCMjnMcufzt4JevC2u3UPbUFpXy1YqVMGSR7SaR2eOPpyouAMlzKkRg9MzC85I5dab3NeG0epddw/d5g53NFqBjIYZPaO5wBXB9Zct6fzbinc1veuPj8wBtxMR8R5kfhNLb0XN4a9ePxEg7dpPQEjuTyo/XcbvoqDy2tPaVRctiPQp/8dwdCkbVnoRBgwCPd1PmgXPLKADc6zzI/LBxJIMchH2KG4NwFEO5rykBYdXJBtercdvMHGwwes0+0Wp0i3IUMxPLeWYZ5ACYFY9vDl687m0TtYliCcZgfGRE9aY6Hg9zSMjX79pFYgDdJkz02icRzP/wNHrtwvfs6XNiXl32x0kfEp7cicVDU6wghrq7TprWwlciA0SBzyBPzA7ilo1r2bxW5bJuAgFyciZwo5bR2FEcX0bX0Zbd4LeVNzIIYsrMWIbqvMEGoB+J664mkuODcBW+637droty5cYH5q0Kc5Bg9IynD+ErqVZLbbb4AewUJi4pBD2xj4/iInMrtMEitXd8OW763BqN7S2+EeCZwWMySMTn3pPd8HeSfN0zvbtqQWUncbbj4XBMkAmJPQ+3w0FaPVpp7aqUvEam2xL7maPiG7ay9o5ExBwvKnGr1qm1eW2AfJKsDuBEb7bCCOcQqj5GY5HNXvHLWSrvsZrm7cqggItwQ/omHBOZ+Z+YOj8VlmIC+giCoIn0sMiF/TmeU9KIY+KL9y3eutbcruYsACpwchirYyD2ofT8Qe9o7wumTdUx6QIFvLHGJIAHLoKdcRVb+nS4VIDIpM84IwD7cmn3pbouEM1kgJc8smIVSZt4LZ6HbuHPMUAPDbAXTrcVltD9oWSwJ9EQSFAJaN6npyp1xbQR5b22F5kG194G91liHQjsOa4jrzNKuLcIa8bQtXFANxrWyCq2JUOW3Dn6UaflVem0lzRXdTbutLqiBds7SrGNwkCDhcfPtQF6ngpFsOzgNbTcF8vBWOYuKQCJAAO0RGYOKyOntx5cA7QwDtHLfJ5/PFbi5q92mRFYS7bJ/KgIdz3gJI+Y9qRafRApqgJgKWQ/wg71HzU4+lUFrxEWbttisfLG707CJmMieeeQpto9Cuq1a3EMqltWk8/SW9MdDLDHb2pVdtLdtW4Usdh+AhWIJZZ3EQeRgGMRU+CcJdCPMDpbOJbECQPUZJTEkNlTEdag+n8JtlbKKegj5xiiJqvRIFtqF+EKAJM4+fWvF65enSBOK8dNktCghRJLSAvpLk/xQAMSMsBST/wDrrCxcvPIe2FK8zufaSoC/WOXPnTzi3CDeYEldgztYTJwc/wDquOWBNCarh9sJtNtLkmCpUCflk9v51uMguEce8y1eXYbioGYElQfKA9IuFiDuGBInlVek4np9PcItgFmtW3CA7iLjF55YyNv2HegbdpbLOLCIlpgCylmJ3KfhO8EPbIHLHM8sVPUX0RBdtIFEgsUCKJxKsFJ3CNw6fhjnVRReKaex5l2yGcXWjPMak+WUDT6YlD/sPesJdfyrSOFD7LiAB8yrJcZgeYMqq9CMjBp5xbjBui0AxIe9buHqFKW2DAAfQ+5zHe3jGj2abT21dVe5bQFzG1S9y45YFog7QyD5iqFel4i/mC7as27IuPbtqV2mLgaN5UKI9MiABynG4zHj/Cw/EGHRkux8xduKD7wFmnPhbhAW9cs3nZ7iOLgkkK5IUq20YaCzAz7fRX4332tUrBcBmz0OS7Dvyug/7hQabwXauae24vBbm5gUUGRiJIJXt39uYE051HidVYMLIwWEoE3ALzJLAHGevf6jeH7Nl9Kly4Oe/wBUkEjcSCDM5BGOfartRrLJythYEH1Dn2PP3MGf6VALqdUbrgo/lOWQEncoztbEfhnmCOZ7Ul1fGNUt1lUKUBMXCrEMN07gfh2tgAHHTnBpogP7wrbIkEAAd+wbtjr+ld0muNtVJRmVVnkQoBHb7RIOSPrQv0mle8qjUrt5kKgBIttshpJJWGggt3IE7gKa+H+CXWXYQTDFg1xSuFDMN09C628GYjHSpL4gdiCytbtswWFVSCXIXIZSNwAMTB5GDirOJaW8fLuWbl4GAQVYbVHqYhj+FQCQSeciTIimgjiXDQ123c8wzZQWXO5YUx6mIdvWZwyZ3Bs9jSjI9qWRLSRvubpt7VEw1oxlTPwmYMZ6ldr7FxiHZd7qWY9GGZwZhhOe4ik3i7iF0qlk3khD5jByDtECF67ubNBwJX2oDW/xAsWISzLAekuwIG32BEjPUj/mrV8QI9y5cvqhOxQm5AyhQSVdRkTOeRjOelY3w7bt3mDXrkKCJCoZK4EbwNqz0kHp0xW80vD+Ghjba8dk/u1cFTbBGQLy4IPP1DrzoNGdMl1FvbvTG7JgADMGYgCsbwri9pdfcZnj1OJUMUYMTsJYjAAMHpiqfF+p8i2y+cHtbotWLTxbhZbc5QesAhRDHtMVgLnEnYgkmY9wT/f/AB0pg+pcccabUreWGLncQjTIAUBSCcAnMjlBPKQSn8RhrRuqrKbTK7puEMmQ0tK+kyZwYMSIzWDsaM3rSz51u+qxuLQpCxHo5nnHpzjkeon+Z3gpVjG9BkwCyuDMdwY5dZojQ+K7WnvA3LSS90QyoN20AK7FSBAIaQe+yR1FJ/CvBTd1AXDdQSfyZbbGQ3LGcHtmhOGXblt5QiLYfIidpYQDPQ7Ry7scA1pNVpAuithbiWxduLgEBnQg8iMiJGPkBGAaNK/Br66UKi7nsyWG+fjLMNgOIBYyOy4k0k1euP8A+XzWKXJuKgMRuOwrcjnyaMDG3oCTTvw74wsTbthirKg9bQFuJMndkkYk5yMnuK+VcT1DvcuX2DFL9y6wYE9H5HtCsuOWRUV9L03DFt37+qdx+zq/nLBBBchp3DuNz4PMkdqy2q8Xm+5u3CABuIVeYBlgC3OByxH1rPaXX3jaed1y0CvmLJkgZVh7rnPv2GHnBOGsP3i2xetOJDbZIU4IKnAPt3FMRfp7V24GuWeXIH0yBuyoXlEc8QZNOdCVbcly2be+2oOwRJWSYQKQB0MkD2rK6vjz2IVt1oDkLULyzJP4sRzJPy5URofFTKQ7nduOCPS5M/kET9QZ71RqOI6gjZbt2lgAKWnmDMfKMmPejvDN9RcVXti0xEqWj1A9J5EiRI9+tZ9fEKF/XGSOYYkDOSN/vMcwD7VquAa2zcddt1HBGAqEc+RBLn36VKrWKoAgAAdhgfaqmarYxQznNcvTp5G37RKkAxNY3i/BNS8bHVBJBMEnbgTMxPPH8q3AFVXLU1th8i1vhrU2yXVmbPxCBz7AeqOVJ73D9WGjbdA5kwSP9wSTH06V9oucPZzkx7GDPtyqKcDXsJ7gCe/KrqY+VadQz6S2LqlvPZnIDKwUqoyHVT0I7DvQ1y013Tm4zZs3LVraeQW3cwTPs0Z7Gvr9/gSuNrhbi/luKGHzBPwn3EUn1/gSxcg7WtkEMDbYzuncd0k75/i/SmmMIuk26+0XLLbOltbyDtggBJxEH0Gu+L9KrIDbJcJeciSWJBtaYHPM8iI9jWuu/wCHaeYHW9c6St0C4IBJgKQMEmdoxIHSRU//AOOuLdV7Nzy03BnSCqsR1WDuScgjPPHamqp4N4UH7NYW6zAqpx0kGM55jNaHS8Gt2xG0H/dORjtj6R86r0/C9sg+YYiGPKSem7nmDz5nrzovY8ej0HvEn5yZH6VAq4rofh8pinqBnbukg/DznMkSDQFvxFZtKbd+6oZTA9LZAOJG30kZGOw5TFOdVpbgWRMkQWb1c+rSeUdBQGr8H2b6BbhYmZkkySckwPrmJ+9VGb4v4qshha8tbhADB3eEYkfhiehPIYPvVmk8RuHhCVJXKzcYEEEghXAERLCBykweuo0/ABaUWrYmAcsBugwBuKxJMAdeVK+O8MubHQacMzyHYbV5ZUDEGQd0k8hGaBHqeJ3JaVM3J2t6V2idpYjABAJgdwR3lPpdKsgqfNOWLRyGee4ySe/07CthpfDF65+9ARWgoUfaygYmCyEyT+LpJyepSeE71sJKqSPi9AuDb+VSV5/xGeUCmjCaK2b7BHa4Xn0BQoRVkIwAMkGCDuE4nnyrup8KOCxF/a687bAMR09R9Mzn9YJmtzY4E3n7xbuIAIIAjeZJkss4/hMT26Uy4tw/y7Zu7QxQyvmzE91CFczGdpOaSrj5DprFwsV3WpkYJOCD0AyD0wQc1ZqdGoJui5FzM7VOBzGxZ5j+In5da+parw+Ls3ECi4Ew49SiRzHRhPSOnLlS9/CN24WtXBZZTk3FUq+8GAZDBT7gg8uXWrqYyXAdOjiRZN1rY3Fnclp3bs2wCCJgnGCZ+dXHdr32UiAoXetvIVgM7sAFpIwCIA54karUcK/ZVmwhZmgG4BIUTzJ27mIg43RiTO2rzwy4wUOcMxjaF9W5YibbbSSCxEmcZmMh8uvhbdx0jJLAjJCFhnaO4MfQ8ulHjh987C2xksBmVeeWhtpE9wGydsTBrVt4BBjcizkGAQVAMg5HqBxkd46Gl2q8NItxbVwuCxO1jKjB9IVmX1H9B3AqoydjQXEtuVRt9yEloEBhmDMe0ihOJXHthUK7d1u2wkYBjLRynnntFak+ENSHD2Fa+IGSoUgMRBENzXP3+caLjHhZNQbdq/dPmlBLsfUYGPQxwBBAPOFpo+e8J1+1z5wb94IF0ltyFT3kSMZFajg/A9X5BezetxJZbYuEPu6wY+KATE1If4bXAA1h9xnrCyFPaB1Egg9oqzQ8AvW02aiwWHmSty3cYMq9QUQyMYmRGMGBAU3P/wB/7t7YF9MXEgqbhBywnCsMggR7dqGt8Ca0wV12Ygn4TjrOflPyp3ovDBFzzluuLhBhbgN5QASB6yZ5fmI+RitZo7TNAuxcVRAkBiZwCW2qYz79OVRWDscOUsCFkBpmZY9CN3PlWg8L+EbSXRcQtj1AmAZHNYGOv6mmuv8AC67t1vcgBBZUkgjAIUdDEnPX7Uw4RwzyZ9W7P4ucRiex5g/L5zA1JxQdw5NEu1Bu+a5+nTyc2zU4qhDVwNbZx4Cu12a9QxJTUmWoA1NTUMVxXRUzUDQxVfvAGCGPyUn9QK6NQscm/wDVp79qvWu1RSbyxJmP9J/lFeF1OftPI8uXar69NBSNWgjPOYwemD0rp1Cc5/Q/8VbUhUMUJeTmDz9j0E/yq39rWPiHTv15VZNQY01cD29Wkn1D9ase7bYCSCOn0/8Atet8zVwNZlWhLVmyBC7QJOM8+ZgV4+UPVK8onrHaaMmuzWtZwttaayu4qQJJnaesZwOsD9Kr09jToF2lQB6gS3PdiSxMknIpsTUCKpgRtVa5lkxiZGPnVWqNhx6/LYDPqg9OY+h50cRXAKIG01lAPQAB/Dy/SpPpFZQrAEAyJzBzkTyOTn3q4CumgqW0B9PehdTpEc+pQ3zEj7UUxqs0FNjSInwAKOw5VNxVlVOaqKnxVTCam1cHKoqBFCOM0Uxodzk1zrcf/9k="/>
          <p:cNvSpPr>
            <a:spLocks noChangeAspect="1" noChangeArrowheads="1"/>
          </p:cNvSpPr>
          <p:nvPr/>
        </p:nvSpPr>
        <p:spPr bwMode="auto">
          <a:xfrm>
            <a:off x="-1752600" y="1676400"/>
            <a:ext cx="2543175" cy="2590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g;base64,/9j/4AAQSkZJRgABAQAAAQABAAD/2wCEAAkGBhQSERQUEhQWFRUVFRgYFxgUGRgYGBUWFRgYFRgYFhQXGyYeFxwjHBgVHy8gIycqLCwtFx4xNTAqNSYrLCkBCQoKDQwOFA8PFCkYFBwpKSkpKSkpKSkpKSkpKSkpKSkpKSkpKSkpKSkpKSkpKSkpKSkpLCwpKSwpKSkpKSwpKf/AABEIALwBCwMBIgACEQEDEQH/xAAbAAACAwEBAQAAAAAAAAAAAAAEBQIDBgEAB//EADsQAAIBAwIEBAQDBgYDAQEAAAECEQADIQQSBTFBUQYTImEycYGRQlKhFCNiscHwBxVygtHhM5LxJBb/xAAXAQEBAQEAAAAAAAAAAAAAAAAAAQID/8QAGxEBAQEBAQEBAQAAAAAAAAAAAAERMQISQSH/2gAMAwEAAhEDEQA/AN4LoBCkHPYGB8zyFEoR3H3qK2weYH1FWiwv5R9hXKRu16B3H3r2O4+9eKDsPsK6todh9hVxNe3L3H3FdDL+ZfuKmEHYV7zUHUfpTDXN6/mH3FdFxfzL9xUTrEFeXWr2/lT5NWC4vcfcVMOv5l+4of8AzDsv3NeHEP4R96vyaI3r+YfcV3cvcfcUI2vP5RUDxFugH9/WmGji69x964bq9x9xQY4i3tXf8xb2/v60+TRguL3H3FVHVn8jdeq/81SOIP7VL/MX7Cp8n0pv6n1r6Dy7qO/v7fqKLt6ieax8yvb2pdc17+YMDl2o4a546f39ak8tWiBeXuPuK75i9x9xQh17dh+v/NcGubsKvymjN6/mH3Fd3L3H3FBf5g3YVL/MD1Aq4miSy9x9xVbOvcfcVUeIfw1B+In8op8mri69x9xUC69x9xVKcS7qPoakNep5ip8mpyO4+9dx3FcW4p7fUVIWx2H2FMXUSB3FRZR3qw2x2H2qJtjsPsKYapK1Eip/swBJ794x0x2qs2V/KPsKYapLgyB09jXkTFTa2ByH2r1tcViz+taJtCpM1RSqruqVTBNbjHpcZjGaFOrYc8fSuNxD8v61TvmtMp3bpbnXFWpKKliqKri9qsQ1IVatBALXSlWgVwsBHvgUFeyo7avArhWgpCV3bVoWokUEYqeK6tdYUALH979P60fQTp+8Hy/rRpArMaqBFRapyK9FaZVKa95eZqW2pqKCMVwirRFcIoKWWobKtc5GJ7ntXgKAd7dcBPvRDCqStBK3qWHWjEuyKX7astyOVQHVW4r1u7Ndao0oeuW+VduCvWxis/rT2o1GxZpTeubzJo7iYlQPegLekc8ga15ZvVturkFV21jBq4GtMprXYzVYphpdHIk0AqrVyURc0H5f1ocoVORQdJrm6vE1CKotmok1dprc13UWY5RUFANFabTA0MKtsahgekd5/pQEajTCKEei9VfkYoVxioA2P7wfL+tHc+lB7f3n0/qaP21I1VBWubqtYVwW81plXFe21aoru0UEBarjCphqut2N1AIaiaJvWNpqkigqLVBqsda9txQDOa8r1ay1DZUEkvRV6XgaDapWTmool69aGK8TXrYxWf1tDUnkKKtsDS/iLRt+v9K7o9Wv/wBxWpxm9HXtEGzyNcsadRggTNdtakH70QLc1UDtw8TI+1X2rsYNWI45E5qJRW5ET7f8UF6tVm0HnS7eVP1q7TaqTmmCeo0YIlRml7IRzEfOndcZJwaahMrVwtVl+1tYiqxVEhUqhtqYFB4CpMMV4CuXKAYf+T6D+ZoxTQCkm59P6mmyaQwJxNSNB3IrirRF7SxkGYobZVZS2VEqRXhgg0Zh+eCKAJaPsrUH0i9Mke9TtGMGoqvU5oFzTS7YmqX0IjnmrqFpau7q7fsFaqBoJE10sIqstUC1BBmqzTVS0Gq9/aopk1Rstj6n+ZryzGa5bGPqf51i9aLvEeoKKhUDJIzyk8hg0o8OXd5ZXAMHcG5kGQYLD3MicUy8W34tosElmxmI6TyMmSBHvS3gWtCP5ZUKVO0upHqYgGWOOf5R3GK1OJetOtwBS0McTjl/X5zmirOrjaCDnv069BSfT8UXzGtkHB+LmCQAeQzzI5+1HGwfiAnl8M7vlzgc/bkKqLNXqwQDEHoc55SIIz071PS3iF3HB6TA9PL8WYkj9KT3uOhCAiqxwGmTGfn0mcf0onQcQ3OwuQcmJ+kBQcZ/p9aIN1OlYtOYoizaG0TO72mPv0qwahJyY+YgcuX9akNQsTIAHUEYPMj/AOVRZYvnkc0St0dxQ1tgQCDgwQZ7/OrguMkH6CoAdbfTdJI+4n6d6oSDlTzph+yJ+Vf/AFqD6C2T8InuDFUCz1kR9MVG5eCgtOAKjr9MqAfHDGDBUxHsYn7zXRwneo9YYYORGIx1oPaTU713cvnUtXc2iT/fSq/8lYHDD5R/YofVcHuEekBj3kY+lNVVo+IW2ukAwRAzAmSeVae0MVi7PC7q3TIwdpypMEEzkd61CasKMyKyojWMFRj7T8qzuk1zsxBPL7TNHa7igZSqwSREzFKrUHAZSQe55/OtMnSXgeRoG/xZFJEkkGDA5d80HetuRzU+0n/ihX057jvz5nty/uKBzouOLujP6T/13pvvk/yrGWNKQVkgQZwZ5ZGY9zWovAyDNAxiomq7V4HkamzVBRqVBUz0zSZbqN8LA0Rx++4UBOTghiMkD2H6Uj09y2gAdSAOy4/uc1Q1aBzIH99qGuX17nAk4x9zS2xxK3DblcMZ2kwIntnv/Zquzq0cFWJC/fPfH0zQHpqrbDDj64/SvM659Ux/f1pI2075blITEboMKZrj8QKMMyIHqWPTnsYzz+9BrNG4KAgzVqcqp0F5Wtgpy9+c9Zir0GK53rcZbx3qQGsDPNmIHYRE/NoX61jNRxuGtwAC4Ykdh+HE8yZjsI961fj8DzLQP41IY9kQl2/vuBWHvQ+YzzAxHcAHriB9Tyrc4zenFjj10OP3SlgS34gSMQZLZoxvFji0VKnLbhDMD9Jnlz68qT6QtuO2TgQ2OvTJ5xRur0qHMBWIk7mOMx+Ewev2qoZcH4mbhcsCn7vCkn1MXUluQG7bu/WnwdLjRuwPxQTmOoGecCsdBUkrtSYiIMxkEN1GB9603BEtOoMujlsMCCOQlSPtke31DZ6DS/uyA4uKeRyemYz8qqXgdtQxclgw9W6emZkZGMR1gVbw7QGyD6pxnHbr8+dV6vUs2Ldz2IIifkQJqCl/2f0LuHqchAGMllOxoPOARE/KmFjRbs7mVRiB1wRJPXBpDd8NC6ZZwihfQEZlKsSSW3ASSZEz2HatJocIELbiBzmSfn1oCXG0ExyE/bNQtaxGAMxJIE9eeR7HaasIxFLNXwIEo1s7CkwIG3MyCO2T96KK1tz0SMiJkAnHcRSYa9pwx6T6cAfWiDrblt9hEICNpMwRg7RjoAR9flTDS8RRzCTmfsADP6/oaBV/m3Z15x8P35Cr14i3JCpPy54xipazw4CWdDDE7oIBGeYHKKTXNy80gg5BIkHlkE/X7GqG7am9+1W1VRsK+snuZbA54Cx9anq/EY5KCCOcj/596VaTVXSeTRtHMrz9JxBx1qep4em1fUVckAqdrGCxXce3U1mRaKu8esEeu2c9CoPKqE1mkOQrD5f8T70tTgjNISGjPpO0kGYO3sf6UImncTIj1EQw7ETB/wCjWkPGTTsfjdMciB/Qe/8AOung6MP3dxDIxOOeeh/pS3yBIDAgkSBIJMc4EyftU7VoK0EqMxjnuI5HPPHKiLk8OXB0+qmf6g/pTWyp27TMiRnr96S2eM21ttdF0hEYKxk/iwsDmZgiRPWm93iVvYj+YoDLIk84xM8snvHXsaA/TqAMiD371caxnEOLMbe6QQbvo2ty2wZxmMxPXdRd/iz3NRp2NobcsOp9RKMZ9gJ9o96gda7h2/8AERHas7r1NpgrPicET2mGHSreD+IwxutcLDddUIjHCq2PST26iOnvSbxPxOHvi6VYAbUiVjcduYJmVJPcfyoMfUqRzn6f9UJfvJHMfVT/AEFJtK8ac2grNtIMq0MQX3FQ3TAbvMfStLw/RhrY6nAOeWORjrQKLlxe6fYip22t4yJ9iwq570aptObZ5YaJn07s4x1+1HJw9fyj7AVFNOErFofM9Zotap0lkKgAEVYnKsXrUZvxlYJu2DHJLp+s2/1gmsHaswByOAOv5cGvpPidCdhHMBvqTED9KxtvhTK0EEgLuzyPxALO7ny+h+25xmtZwOzb8rSbm2sqtC49eTMg/FGDTXS6VN99t6mYkSCLW0MD/onB+lIeDcT/AAlVAswA6jIkHcpBnJJH3+tErxSVdkIypL+kZOOvUyQCOxPtQMLOhQLpx5qMFuQSSD5sn4ZzuP8AxSnT8F1iXS6bIFwsgLgiCxIBWMCIGMj6VPVKwXTkGEBFwqBO0bt25gMlcgTI5c6etxIrl/T6FYYmJ5gx2xQE2bzMQzYkZWQVHcTyPTNZPV2b3mMJVlUmMCYAgAlYnkR/u+daGzrwSgVtwLlTAIho3DHaQRyqVvWo87WUbV3NugiCWHqyB0maDH2OK3wAFgMsiCCZIB5HqBA59wPmzHF7ykMFtkAkGHYETuaZI7BOvbvTviKW7Vi7d8tGZELABRkwIxziQJg9KjY0umez562/T5bNB3KRtGVImAfTH0HtTQ60epZre5oByO/Lr7/9VTo+IkbmceiMRmCoYtiMdflH2yHCOLXnKruhVZZCSpjcDt9R7Bj9IzNMP8Q+Ktp7Fvy5Ae7taOezaSVE98D5T3oNBwjin7Snrt7QYIE52sDtLAGV5Ee/OBUDw5bRhXheqn4gSIBBH8+fPn0y/g+/euvZ9BFm2zvviBkCBuAiOQA7EjAxWm1NySWX1kSVExuIkhSY9MnE1RfxXjYs2GuAbysDOASTtknoJnNSs2Ld+2t0pBZQSOeecZ55FfPuKai7cuEXNyOQDtIgbFIZMEREzAjvkzTPh97WPZCoSiI2PhyFgqknInnyP4QSBJqYSn66keYxREKi1IBIWTJ6wYgAD6+1A6Zbt283mKnmWgQdsAGRIABmILDM8575Tat7moC3BAdAtyFP/mDbTv8AYBd4M9ZrN8H1VzT37hYkHzPUPzCIYHvPP5xScWt+9gDaqBgJElDCwgcgScbd8HlGPYU2dlW4vqBRUdmY8julmLT3ifagrFwBdxyhAI5EEESIjvyiP+qdZaFnRXQy59SrAEqHb0gkcgo2+0CKqJ8R4hYQrdBt7F2+qAfVMgKwG4E8iBWa0XFbFjzXtgbhsZFJYoX3bWfaVBkhgeZ5RNZzizzKiVuMwKpygkTuP8ewj3lhV/hzg7BGvXWlTCIFJggw5aSARgQMDnNEG3PGi29I1q8ocMy7SoEJ6i4BXqBBgR7Gu8N8b2NQ4skJbW2kW25BSDyIWMTEe/OQcK+McP3XFEA2kuqWBzKLJ9WB+EkH6Ujv6dLepe9pre1PUwRt4ItjDEFsEZEgTg/U0bfjOuSytxgEaIUk8mJzCIvMZ5n7c4u1mva3atsyXJcZj4UJyoJHMyTIPQEiOqEcLNx1FwMdPcYIpJyHUFlzIkjfz5c5GK0ur1aWNPbRj5pUsS5xsKxs3EZI3Hvkj6VAuOkvBLj5YGd204AHxFZyOnTvSCxeKG4ID+krDSwMjb0yMZBBntyp7wPVXr2sbyr3/wCdLdsEAYf4d22245klpcrG3qJFT1um0+5lAA23A6u7QArgkqpJGBu5GZg9qCjhfA3ZFG0osbTE+mAY9hH1plwm46WLoMyq7WnmCTtVv/Ukk91NZlNSlv8AaVS/dt22cMroGYEKXYTHqAysnng4zWg4Zxezq7Y8u7suHZ5ocMGa3ac3Jy2QREtMjM0CscaF/bctti2Sq7ZBQc1BJHYzyzP0p9Z8UWluae2+4Ndtg7sRuLFAImcsDyGP5Zjwvxm02odQJVnRbTbILbCQhdRiGBJ9jSXi/ixX1CXUtrb8guLe3PK4WBIIIJkDHLJ70sV9m6VxDiknhHxEdZpzcYBWVyjATBIAMgHlM+/Km6mud63CbxNxB1u2bSCRcneeZ2BlHpXvk56CfmAtBxhbupvWOluFllO5mHMz1gSOQmJ60z43oh5tq96pTsTGxZYrtBhmYkATyoPgema1cdmibwD3I/A4Ywm4ZaAeXSKsSlup1T2hctpaO5CXyd28EDcQiwxz+EnkJ7xfa1OpZrdlUuWUPxFkgnYq7oLAz6Rjl0586K8S2WFyzdQiDFsrJ+L1MhHzlx7HYe9FL4kt7tz2yvl2i7MwIgGN0D8XI8j+H6VWROi0zWwPOeSEKmMyp3Y/08jyxNUa7i3lX1uguVKFSgaFwVE7OUgmZ+naq7/i1CLn7PtuXEsuwX8xUGFxHuTB+VCXtbv0vnagI4tfvSbalT5ewsVPQwdvbl0ImqL+N8dvkzaBZTtUBVJI3RJxDAwWMz2xgmgbPDrkjdaZhKllUoquoGFgMIgn9T9W/hXVC/aZ2sbMkoTJBVsjaXAJ7GBtxjtRvH711dg0720OWIYSXCxCggEAGcn2qBVx6zqL1u3ZRCqqykhyZO2FRWJ7kjPtOababw24tNaa7III5D0ggrAiPY9ck1bwTxJavgAEeYBDoPwuB6lyMwZyO1ZDxB4quvxZdCrvatSqk2ztYl1D7twzzIX5e5qjSvb02lZQ9yyjBgxABDmAQJAmJJGSBWE8QeJn1zrbcBLds7tq53k7gpb5L27n6J9IWDvuZpSdwiTMiSZOcgfeaMXSuzK6oQ6nd1AIGQrCcyNx+30qNPwvxQmntOrF2gwQwgeZ6R6WJgpgKABMxmgrX+I11jKWvR6oJUEAA8+hkdYJgmkni7VZtsFJ8xQ7LPMAspHPOAOuCB7mmdjh8aDzfLPmk290DcQqMpwY6kiR/ZoZ6XiA1d1uXmeWMRAIAA655kSOk01hHSW9Si2IXeYTap6A5iTzM/KhLGkFm5+6T1YBBgkfjIYj4R6uvYCllyxdQX3MLswdp5+awBAkdPX+lRWjXUWbNsLJZkt4W1k7WltpJgCQevIGeVZviBW5qHvMqqLhAQq24EgcpAAM56ffmbuM3bFrRWhZH7x1WQrGSrxbuM55kwWUEzG7lRvCOEounBa2nwehWKyoYfhU4nlkmfepFph4T4tNoWbquHtEwSrQUMFNxAgYx6vatLuhH2wZViOoOD75+9V8L1CCwrqAqxLR3HPnmcdaxnGrFx1spac2lcG/6MEFLiWkAjpNxWP+g1Ap8Q8CW0yszMLhadzGQ0+3ILM9JoTTak2YNx2AJA9RBU7gREgdieWO9PeIa7UXwlz9nW9aKqCud9t4HmDBBgN7HlWW1VjTX7ltAt63uJhQBcVoBPUhhienStMi7qDzgpfdvkiOQjbG7ufXH+00dqLZNk758tWVVGIDMfik9B/WqrPhxE2tJNvbuBWQ6ESIdWAmZIMTkD2NXcM4SieU7Sw1Jtpf3ElW89dytHTZcNogjkA3egx/iDVuEVWZmti6XSIHk3CMBW2yFLcwpAJgiIpjrdddu6JgJ3qEnBksrKCC0wxkE/SnOp4LbYbVtqGkFWkkqytIkMTiQMjp7ilPiLg9o6PzijTbMtBIKtuCXN0czujIqgDwPx97eu23AUE7XAglRGQwExkSe0DlBp1xzVjV3S9vTK9pnIW9fN1VJCncUS2R6ZQmTOe0xWZ8O8JS9ugmXdE9J+Lzbm1pJk/AWori2mFrVXEUn0ekK05TYVDdvhO0/wCkHrgB9dqb4D2UUBQm9hIIuBAHxcUZwdwyBgzkClmk1LNhPj2uNuQdpUhvss9OU0fY1jpcQzi2Rj+MGXA6kEkqekfak2pvBtReuW7ZRTcbYikwFM4mOXXpz6dAI4LdMgqGBLCPl0C49hEUK25+gBAG88xuEwVA5SNk+8/Otb4V0zG9aClFbDzcBK+n1OFjk0ZA6kGo+MVKcQurbUBX2EBQM7rakkDqZBNBsP8ACiyRo2JDAm6RDfwgQVPUZj6Vr4pX4Ms7dBYH8J/V2ptFcfTp547rF9JnrWZfV7N2R6BLSTyEY6dcfTNafVtiO56/91muNcKcqzbR8MAbhkL6oHp69SY5VuM1zU8RBVY2wx+Jd20egwCFPpkwc9jU9JYVVQ7FLqSC0D1BhmTGRkGD0FZPT3dQog2/JK3ArlgzIgA3CYAMnEdwZE1r+DakKsXtznpB3EYkAwBu65jpVQp8Y8fKLbsH4boff/pgLEjlu3MPoB1pFxjxRd02laxZ53rTyTkoFQeYVPVike3XmaYeNLIfVEIYA06MoP4wLj7wJ/EDDR8uVYDirM1y3taBbVipPUKZYn5kDHYj3qwbz/DTxUiN5N3d5l7YWYmZwYG2PSYaevPPWrPE/Ht5Xars1tSCDzJL7CrEQdkqpAGc8xM1h/CFg+f5hMscgEj4gQBJHLMx3pv4iv7eIyjAwYZW5T5jiJ6iCsimDXcH1i2NVpS4Bv3xteIkgsiyZ/hP2X2FX/4jcEC37WtWQRtUmYAZT6ST0BBA/wBopNwHhRF8a645uxIjl5bhSpySd3xEg4kPMU61nHF1IawxhmVlCNzYkQIJA9UkEfKoM7rNC7v57lPNv3Nq20LAKZHqYdtxWM8yT0imeo8MaWAEuXbVwABmVpDtEMSryOc8o6VZxexdXajWnZMFSqHerASrJBJQjtyx1FDX7huW96kE5DESpkAckOV91jvVRZxLw75qWUUsRZtuq3JCySQULCMjnMcufzt4JevC2u3UPbUFpXy1YqVMGSR7SaR2eOPpyouAMlzKkRg9MzC85I5dab3NeG0epddw/d5g53NFqBjIYZPaO5wBXB9Zct6fzbinc1veuPj8wBtxMR8R5kfhNLb0XN4a9ePxEg7dpPQEjuTyo/XcbvoqDy2tPaVRctiPQp/8dwdCkbVnoRBgwCPd1PmgXPLKADc6zzI/LBxJIMchH2KG4NwFEO5rykBYdXJBtercdvMHGwwes0+0Wp0i3IUMxPLeWYZ5ACYFY9vDl687m0TtYliCcZgfGRE9aY6Hg9zSMjX79pFYgDdJkz02icRzP/wNHrtwvfs6XNiXl32x0kfEp7cicVDU6wghrq7TprWwlciA0SBzyBPzA7ilo1r2bxW5bJuAgFyciZwo5bR2FEcX0bX0Zbd4LeVNzIIYsrMWIbqvMEGoB+J664mkuODcBW+637droty5cYH5q0Kc5Bg9IynD+ErqVZLbbb4AewUJi4pBD2xj4/iInMrtMEitXd8OW763BqN7S2+EeCZwWMySMTn3pPd8HeSfN0zvbtqQWUncbbj4XBMkAmJPQ+3w0FaPVpp7aqUvEam2xL7maPiG7ay9o5ExBwvKnGr1qm1eW2AfJKsDuBEb7bCCOcQqj5GY5HNXvHLWSrvsZrm7cqggItwQ/omHBOZ+Z+YOj8VlmIC+giCoIn0sMiF/TmeU9KIY+KL9y3eutbcruYsACpwchirYyD2ofT8Qe9o7wumTdUx6QIFvLHGJIAHLoKdcRVb+nS4VIDIpM84IwD7cmn3pbouEM1kgJc8smIVSZt4LZ6HbuHPMUAPDbAXTrcVltD9oWSwJ9EQSFAJaN6npyp1xbQR5b22F5kG194G91liHQjsOa4jrzNKuLcIa8bQtXFANxrWyCq2JUOW3Dn6UaflVem0lzRXdTbutLqiBds7SrGNwkCDhcfPtQF6ngpFsOzgNbTcF8vBWOYuKQCJAAO0RGYOKyOntx5cA7QwDtHLfJ5/PFbi5q92mRFYS7bJ/KgIdz3gJI+Y9qRafRApqgJgKWQ/wg71HzU4+lUFrxEWbttisfLG707CJmMieeeQpto9Cuq1a3EMqltWk8/SW9MdDLDHb2pVdtLdtW4Usdh+AhWIJZZ3EQeRgGMRU+CcJdCPMDpbOJbECQPUZJTEkNlTEdag+n8JtlbKKegj5xiiJqvRIFtqF+EKAJM4+fWvF65enSBOK8dNktCghRJLSAvpLk/xQAMSMsBST/wDrrCxcvPIe2FK8zufaSoC/WOXPnTzi3CDeYEldgztYTJwc/wDquOWBNCarh9sJtNtLkmCpUCflk9v51uMguEce8y1eXYbioGYElQfKA9IuFiDuGBInlVek4np9PcItgFmtW3CA7iLjF55YyNv2HegbdpbLOLCIlpgCylmJ3KfhO8EPbIHLHM8sVPUX0RBdtIFEgsUCKJxKsFJ3CNw6fhjnVRReKaex5l2yGcXWjPMak+WUDT6YlD/sPesJdfyrSOFD7LiAB8yrJcZgeYMqq9CMjBp5xbjBui0AxIe9buHqFKW2DAAfQ+5zHe3jGj2abT21dVe5bQFzG1S9y45YFog7QyD5iqFel4i/mC7as27IuPbtqV2mLgaN5UKI9MiABynG4zHj/Cw/EGHRkux8xduKD7wFmnPhbhAW9cs3nZ7iOLgkkK5IUq20YaCzAz7fRX4332tUrBcBmz0OS7Dvyug/7hQabwXauae24vBbm5gUUGRiJIJXt39uYE051HidVYMLIwWEoE3ALzJLAHGevf6jeH7Nl9Kly4Oe/wBUkEjcSCDM5BGOfartRrLJythYEH1Dn2PP3MGf6VALqdUbrgo/lOWQEncoztbEfhnmCOZ7Ul1fGNUt1lUKUBMXCrEMN07gfh2tgAHHTnBpogP7wrbIkEAAd+wbtjr+ld0muNtVJRmVVnkQoBHb7RIOSPrQv0mle8qjUrt5kKgBIttshpJJWGggt3IE7gKa+H+CXWXYQTDFg1xSuFDMN09C628GYjHSpL4gdiCytbtswWFVSCXIXIZSNwAMTB5GDirOJaW8fLuWbl4GAQVYbVHqYhj+FQCQSeciTIimgjiXDQ123c8wzZQWXO5YUx6mIdvWZwyZ3Bs9jSjI9qWRLSRvubpt7VEw1oxlTPwmYMZ6ldr7FxiHZd7qWY9GGZwZhhOe4ik3i7iF0qlk3khD5jByDtECF67ubNBwJX2oDW/xAsWISzLAekuwIG32BEjPUj/mrV8QI9y5cvqhOxQm5AyhQSVdRkTOeRjOelY3w7bt3mDXrkKCJCoZK4EbwNqz0kHp0xW80vD+Ghjba8dk/u1cFTbBGQLy4IPP1DrzoNGdMl1FvbvTG7JgADMGYgCsbwri9pdfcZnj1OJUMUYMTsJYjAAMHpiqfF+p8i2y+cHtbotWLTxbhZbc5QesAhRDHtMVgLnEnYgkmY9wT/f/AB0pg+pcccabUreWGLncQjTIAUBSCcAnMjlBPKQSn8RhrRuqrKbTK7puEMmQ0tK+kyZwYMSIzWDsaM3rSz51u+qxuLQpCxHo5nnHpzjkeon+Z3gpVjG9BkwCyuDMdwY5dZojQ+K7WnvA3LSS90QyoN20AK7FSBAIaQe+yR1FJ/CvBTd1AXDdQSfyZbbGQ3LGcHtmhOGXblt5QiLYfIidpYQDPQ7Ry7scA1pNVpAuithbiWxduLgEBnQg8iMiJGPkBGAaNK/Br66UKi7nsyWG+fjLMNgOIBYyOy4k0k1euP8A+XzWKXJuKgMRuOwrcjnyaMDG3oCTTvw74wsTbthirKg9bQFuJMndkkYk5yMnuK+VcT1DvcuX2DFL9y6wYE9H5HtCsuOWRUV9L03DFt37+qdx+zq/nLBBBchp3DuNz4PMkdqy2q8Xm+5u3CABuIVeYBlgC3OByxH1rPaXX3jaed1y0CvmLJkgZVh7rnPv2GHnBOGsP3i2xetOJDbZIU4IKnAPt3FMRfp7V24GuWeXIH0yBuyoXlEc8QZNOdCVbcly2be+2oOwRJWSYQKQB0MkD2rK6vjz2IVt1oDkLULyzJP4sRzJPy5URofFTKQ7nduOCPS5M/kET9QZ71RqOI6gjZbt2lgAKWnmDMfKMmPejvDN9RcVXti0xEqWj1A9J5EiRI9+tZ9fEKF/XGSOYYkDOSN/vMcwD7VquAa2zcddt1HBGAqEc+RBLn36VKrWKoAgAAdhgfaqmarYxQznNcvTp5G37RKkAxNY3i/BNS8bHVBJBMEnbgTMxPPH8q3AFVXLU1th8i1vhrU2yXVmbPxCBz7AeqOVJ73D9WGjbdA5kwSP9wSTH06V9oucPZzkx7GDPtyqKcDXsJ7gCe/KrqY+VadQz6S2LqlvPZnIDKwUqoyHVT0I7DvQ1y013Tm4zZs3LVraeQW3cwTPs0Z7Gvr9/gSuNrhbi/luKGHzBPwn3EUn1/gSxcg7WtkEMDbYzuncd0k75/i/SmmMIuk26+0XLLbOltbyDtggBJxEH0Gu+L9KrIDbJcJeciSWJBtaYHPM8iI9jWuu/wCHaeYHW9c6St0C4IBJgKQMEmdoxIHSRU//AOOuLdV7Nzy03BnSCqsR1WDuScgjPPHamqp4N4UH7NYW6zAqpx0kGM55jNaHS8Gt2xG0H/dORjtj6R86r0/C9sg+YYiGPKSem7nmDz5nrzovY8ej0HvEn5yZH6VAq4rofh8pinqBnbukg/DznMkSDQFvxFZtKbd+6oZTA9LZAOJG30kZGOw5TFOdVpbgWRMkQWb1c+rSeUdBQGr8H2b6BbhYmZkkySckwPrmJ+9VGb4v4qshha8tbhADB3eEYkfhiehPIYPvVmk8RuHhCVJXKzcYEEEghXAERLCBykweuo0/ABaUWrYmAcsBugwBuKxJMAdeVK+O8MubHQacMzyHYbV5ZUDEGQd0k8hGaBHqeJ3JaVM3J2t6V2idpYjABAJgdwR3lPpdKsgqfNOWLRyGee4ySe/07CthpfDF65+9ARWgoUfaygYmCyEyT+LpJyepSeE71sJKqSPi9AuDb+VSV5/xGeUCmjCaK2b7BHa4Xn0BQoRVkIwAMkGCDuE4nnyrup8KOCxF/a687bAMR09R9Mzn9YJmtzY4E3n7xbuIAIIAjeZJkss4/hMT26Uy4tw/y7Zu7QxQyvmzE91CFczGdpOaSrj5DprFwsV3WpkYJOCD0AyD0wQc1ZqdGoJui5FzM7VOBzGxZ5j+In5da+parw+Ls3ECi4Ew49SiRzHRhPSOnLlS9/CN24WtXBZZTk3FUq+8GAZDBT7gg8uXWrqYyXAdOjiRZN1rY3Fnclp3bs2wCCJgnGCZ+dXHdr32UiAoXetvIVgM7sAFpIwCIA54karUcK/ZVmwhZmgG4BIUTzJ27mIg43RiTO2rzwy4wUOcMxjaF9W5YibbbSSCxEmcZmMh8uvhbdx0jJLAjJCFhnaO4MfQ8ulHjh987C2xksBmVeeWhtpE9wGydsTBrVt4BBjcizkGAQVAMg5HqBxkd46Gl2q8NItxbVwuCxO1jKjB9IVmX1H9B3AqoydjQXEtuVRt9yEloEBhmDMe0ihOJXHthUK7d1u2wkYBjLRynnntFak+ENSHD2Fa+IGSoUgMRBENzXP3+caLjHhZNQbdq/dPmlBLsfUYGPQxwBBAPOFpo+e8J1+1z5wb94IF0ltyFT3kSMZFajg/A9X5BezetxJZbYuEPu6wY+KATE1If4bXAA1h9xnrCyFPaB1Egg9oqzQ8AvW02aiwWHmSty3cYMq9QUQyMYmRGMGBAU3P/wB/7t7YF9MXEgqbhBywnCsMggR7dqGt8Ca0wV12Ygn4TjrOflPyp3ovDBFzzluuLhBhbgN5QASB6yZ5fmI+RitZo7TNAuxcVRAkBiZwCW2qYz79OVRWDscOUsCFkBpmZY9CN3PlWg8L+EbSXRcQtj1AmAZHNYGOv6mmuv8AC67t1vcgBBZUkgjAIUdDEnPX7Uw4RwzyZ9W7P4ucRiex5g/L5zA1JxQdw5NEu1Bu+a5+nTyc2zU4qhDVwNbZx4Cu12a9QxJTUmWoA1NTUMVxXRUzUDQxVfvAGCGPyUn9QK6NQscm/wDVp79qvWu1RSbyxJmP9J/lFeF1OftPI8uXar69NBSNWgjPOYwemD0rp1Cc5/Q/8VbUhUMUJeTmDz9j0E/yq39rWPiHTv15VZNQY01cD29Wkn1D9ase7bYCSCOn0/8Atet8zVwNZlWhLVmyBC7QJOM8+ZgV4+UPVK8onrHaaMmuzWtZwttaayu4qQJJnaesZwOsD9Kr09jToF2lQB6gS3PdiSxMknIpsTUCKpgRtVa5lkxiZGPnVWqNhx6/LYDPqg9OY+h50cRXAKIG01lAPQAB/Dy/SpPpFZQrAEAyJzBzkTyOTn3q4CumgqW0B9PehdTpEc+pQ3zEj7UUxqs0FNjSInwAKOw5VNxVlVOaqKnxVTCam1cHKoqBFCOM0Uxodzk1zrcf/9k="/>
          <p:cNvSpPr>
            <a:spLocks noChangeAspect="1" noChangeArrowheads="1"/>
          </p:cNvSpPr>
          <p:nvPr/>
        </p:nvSpPr>
        <p:spPr bwMode="auto">
          <a:xfrm>
            <a:off x="1447800" y="1676400"/>
            <a:ext cx="25431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CEAAkGBhQSERQUEhQWFRUVFRgYFxgUGRgYGBUWFRgYFRgYFhQXGyYeFxwjHBgVHy8gIycqLCwtFx4xNTAqNSYrLCkBCQoKDQwOFA8PFCkYFBwpKSkpKSkpKSkpKSkpKSkpKSkpKSkpKSkpKSkpKSkpKSkpKSkpLCwpKSwpKSkpKSwpKf/AABEIALwBCwMBIgACEQEDEQH/xAAbAAACAwEBAQAAAAAAAAAAAAAEBQIDBgEAB//EADsQAAIBAwIEBAQDBgYDAQEAAAECEQADIQQSBTFBUQYTImEycYGRQlKhFCNiscHwBxVygtHhM5LxJBb/xAAXAQEBAQEAAAAAAAAAAAAAAAAAAQID/8QAGxEBAQEBAQEBAQAAAAAAAAAAAAERMQISQSH/2gAMAwEAAhEDEQA/AN4LoBCkHPYGB8zyFEoR3H3qK2weYH1FWiwv5R9hXKRu16B3H3r2O4+9eKDsPsK6todh9hVxNe3L3H3FdDL+ZfuKmEHYV7zUHUfpTDXN6/mH3FdFxfzL9xUTrEFeXWr2/lT5NWC4vcfcVMOv5l+4of8AzDsv3NeHEP4R96vyaI3r+YfcV3cvcfcUI2vP5RUDxFugH9/WmGji69x964bq9x9xQY4i3tXf8xb2/v60+TRguL3H3FVHVn8jdeq/81SOIP7VL/MX7Cp8n0pv6n1r6Dy7qO/v7fqKLt6ieax8yvb2pdc17+YMDl2o4a546f39ak8tWiBeXuPuK75i9x9xQh17dh+v/NcGubsKvymjN6/mH3Fd3L3H3FBf5g3YVL/MD1Aq4miSy9x9xVbOvcfcVUeIfw1B+In8op8mri69x9xUC69x9xVKcS7qPoakNep5ip8mpyO4+9dx3FcW4p7fUVIWx2H2FMXUSB3FRZR3qw2x2H2qJtjsPsKYapK1Eip/swBJ794x0x2qs2V/KPsKYapLgyB09jXkTFTa2ByH2r1tcViz+taJtCpM1RSqruqVTBNbjHpcZjGaFOrYc8fSuNxD8v61TvmtMp3bpbnXFWpKKliqKri9qsQ1IVatBALXSlWgVwsBHvgUFeyo7avArhWgpCV3bVoWokUEYqeK6tdYUALH979P60fQTp+8Hy/rRpArMaqBFRapyK9FaZVKa95eZqW2pqKCMVwirRFcIoKWWobKtc5GJ7ntXgKAd7dcBPvRDCqStBK3qWHWjEuyKX7astyOVQHVW4r1u7Ndao0oeuW+VduCvWxis/rT2o1GxZpTeubzJo7iYlQPegLekc8ga15ZvVturkFV21jBq4GtMprXYzVYphpdHIk0AqrVyURc0H5f1ocoVORQdJrm6vE1CKotmok1dprc13UWY5RUFANFabTA0MKtsahgekd5/pQEajTCKEei9VfkYoVxioA2P7wfL+tHc+lB7f3n0/qaP21I1VBWubqtYVwW81plXFe21aoru0UEBarjCphqut2N1AIaiaJvWNpqkigqLVBqsda9txQDOa8r1ay1DZUEkvRV6XgaDapWTmool69aGK8TXrYxWf1tDUnkKKtsDS/iLRt+v9K7o9Wv/wBxWpxm9HXtEGzyNcsadRggTNdtakH70QLc1UDtw8TI+1X2rsYNWI45E5qJRW5ET7f8UF6tVm0HnS7eVP1q7TaqTmmCeo0YIlRml7IRzEfOndcZJwaahMrVwtVl+1tYiqxVEhUqhtqYFB4CpMMV4CuXKAYf+T6D+ZoxTQCkm59P6mmyaQwJxNSNB3IrirRF7SxkGYobZVZS2VEqRXhgg0Zh+eCKAJaPsrUH0i9Mke9TtGMGoqvU5oFzTS7YmqX0IjnmrqFpau7q7fsFaqBoJE10sIqstUC1BBmqzTVS0Gq9/aopk1Rstj6n+ZryzGa5bGPqf51i9aLvEeoKKhUDJIzyk8hg0o8OXd5ZXAMHcG5kGQYLD3MicUy8W34tosElmxmI6TyMmSBHvS3gWtCP5ZUKVO0upHqYgGWOOf5R3GK1OJetOtwBS0McTjl/X5zmirOrjaCDnv069BSfT8UXzGtkHB+LmCQAeQzzI5+1HGwfiAnl8M7vlzgc/bkKqLNXqwQDEHoc55SIIz071PS3iF3HB6TA9PL8WYkj9KT3uOhCAiqxwGmTGfn0mcf0onQcQ3OwuQcmJ+kBQcZ/p9aIN1OlYtOYoizaG0TO72mPv0qwahJyY+YgcuX9akNQsTIAHUEYPMj/AOVRZYvnkc0St0dxQ1tgQCDgwQZ7/OrguMkH6CoAdbfTdJI+4n6d6oSDlTzph+yJ+Vf/AFqD6C2T8InuDFUCz1kR9MVG5eCgtOAKjr9MqAfHDGDBUxHsYn7zXRwneo9YYYORGIx1oPaTU713cvnUtXc2iT/fSq/8lYHDD5R/YofVcHuEekBj3kY+lNVVo+IW2ukAwRAzAmSeVae0MVi7PC7q3TIwdpypMEEzkd61CasKMyKyojWMFRj7T8qzuk1zsxBPL7TNHa7igZSqwSREzFKrUHAZSQe55/OtMnSXgeRoG/xZFJEkkGDA5d80HetuRzU+0n/ihX057jvz5nty/uKBzouOLujP6T/13pvvk/yrGWNKQVkgQZwZ5ZGY9zWovAyDNAxiomq7V4HkamzVBRqVBUz0zSZbqN8LA0Rx++4UBOTghiMkD2H6Uj09y2gAdSAOy4/uc1Q1aBzIH99qGuX17nAk4x9zS2xxK3DblcMZ2kwIntnv/Zquzq0cFWJC/fPfH0zQHpqrbDDj64/SvM659Ux/f1pI2075blITEboMKZrj8QKMMyIHqWPTnsYzz+9BrNG4KAgzVqcqp0F5Wtgpy9+c9Zir0GK53rcZbx3qQGsDPNmIHYRE/NoX61jNRxuGtwAC4Ykdh+HE8yZjsI961fj8DzLQP41IY9kQl2/vuBWHvQ+YzzAxHcAHriB9Tyrc4zenFjj10OP3SlgS34gSMQZLZoxvFji0VKnLbhDMD9Jnlz68qT6QtuO2TgQ2OvTJ5xRur0qHMBWIk7mOMx+Ewev2qoZcH4mbhcsCn7vCkn1MXUluQG7bu/WnwdLjRuwPxQTmOoGecCsdBUkrtSYiIMxkEN1GB9603BEtOoMujlsMCCOQlSPtke31DZ6DS/uyA4uKeRyemYz8qqXgdtQxclgw9W6emZkZGMR1gVbw7QGyD6pxnHbr8+dV6vUs2Ldz2IIifkQJqCl/2f0LuHqchAGMllOxoPOARE/KmFjRbs7mVRiB1wRJPXBpDd8NC6ZZwihfQEZlKsSSW3ASSZEz2HatJocIELbiBzmSfn1oCXG0ExyE/bNQtaxGAMxJIE9eeR7HaasIxFLNXwIEo1s7CkwIG3MyCO2T96KK1tz0SMiJkAnHcRSYa9pwx6T6cAfWiDrblt9hEICNpMwRg7RjoAR9flTDS8RRzCTmfsADP6/oaBV/m3Z15x8P35Cr14i3JCpPy54xipazw4CWdDDE7oIBGeYHKKTXNy80gg5BIkHlkE/X7GqG7am9+1W1VRsK+snuZbA54Cx9anq/EY5KCCOcj/596VaTVXSeTRtHMrz9JxBx1qep4em1fUVckAqdrGCxXce3U1mRaKu8esEeu2c9CoPKqE1mkOQrD5f8T70tTgjNISGjPpO0kGYO3sf6UImncTIj1EQw7ETB/wCjWkPGTTsfjdMciB/Qe/8AOung6MP3dxDIxOOeeh/pS3yBIDAgkSBIJMc4EyftU7VoK0EqMxjnuI5HPPHKiLk8OXB0+qmf6g/pTWyp27TMiRnr96S2eM21ttdF0hEYKxk/iwsDmZgiRPWm93iVvYj+YoDLIk84xM8snvHXsaA/TqAMiD371caxnEOLMbe6QQbvo2ty2wZxmMxPXdRd/iz3NRp2NobcsOp9RKMZ9gJ9o96gda7h2/8AERHas7r1NpgrPicET2mGHSreD+IwxutcLDddUIjHCq2PST26iOnvSbxPxOHvi6VYAbUiVjcduYJmVJPcfyoMfUqRzn6f9UJfvJHMfVT/AEFJtK8ac2grNtIMq0MQX3FQ3TAbvMfStLw/RhrY6nAOeWORjrQKLlxe6fYip22t4yJ9iwq570aptObZ5YaJn07s4x1+1HJw9fyj7AVFNOErFofM9Zotap0lkKgAEVYnKsXrUZvxlYJu2DHJLp+s2/1gmsHaswByOAOv5cGvpPidCdhHMBvqTED9KxtvhTK0EEgLuzyPxALO7ny+h+25xmtZwOzb8rSbm2sqtC49eTMg/FGDTXS6VN99t6mYkSCLW0MD/onB+lIeDcT/AAlVAswA6jIkHcpBnJJH3+tErxSVdkIypL+kZOOvUyQCOxPtQMLOhQLpx5qMFuQSSD5sn4ZzuP8AxSnT8F1iXS6bIFwsgLgiCxIBWMCIGMj6VPVKwXTkGEBFwqBO0bt25gMlcgTI5c6etxIrl/T6FYYmJ5gx2xQE2bzMQzYkZWQVHcTyPTNZPV2b3mMJVlUmMCYAgAlYnkR/u+daGzrwSgVtwLlTAIho3DHaQRyqVvWo87WUbV3NugiCWHqyB0maDH2OK3wAFgMsiCCZIB5HqBA59wPmzHF7ykMFtkAkGHYETuaZI7BOvbvTviKW7Vi7d8tGZELABRkwIxziQJg9KjY0umez562/T5bNB3KRtGVImAfTH0HtTQ60epZre5oByO/Lr7/9VTo+IkbmceiMRmCoYtiMdflH2yHCOLXnKruhVZZCSpjcDt9R7Bj9IzNMP8Q+Ktp7Fvy5Ae7taOezaSVE98D5T3oNBwjin7Snrt7QYIE52sDtLAGV5Ee/OBUDw5bRhXheqn4gSIBBH8+fPn0y/g+/euvZ9BFm2zvviBkCBuAiOQA7EjAxWm1NySWX1kSVExuIkhSY9MnE1RfxXjYs2GuAbysDOASTtknoJnNSs2Ld+2t0pBZQSOeecZ55FfPuKai7cuEXNyOQDtIgbFIZMEREzAjvkzTPh97WPZCoSiI2PhyFgqknInnyP4QSBJqYSn66keYxREKi1IBIWTJ6wYgAD6+1A6Zbt283mKnmWgQdsAGRIABmILDM8575Tat7moC3BAdAtyFP/mDbTv8AYBd4M9ZrN8H1VzT37hYkHzPUPzCIYHvPP5xScWt+9gDaqBgJElDCwgcgScbd8HlGPYU2dlW4vqBRUdmY8julmLT3ifagrFwBdxyhAI5EEESIjvyiP+qdZaFnRXQy59SrAEqHb0gkcgo2+0CKqJ8R4hYQrdBt7F2+qAfVMgKwG4E8iBWa0XFbFjzXtgbhsZFJYoX3bWfaVBkhgeZ5RNZzizzKiVuMwKpygkTuP8ewj3lhV/hzg7BGvXWlTCIFJggw5aSARgQMDnNEG3PGi29I1q8ocMy7SoEJ6i4BXqBBgR7Gu8N8b2NQ4skJbW2kW25BSDyIWMTEe/OQcK+McP3XFEA2kuqWBzKLJ9WB+EkH6Ujv6dLepe9pre1PUwRt4ItjDEFsEZEgTg/U0bfjOuSytxgEaIUk8mJzCIvMZ5n7c4u1mva3atsyXJcZj4UJyoJHMyTIPQEiOqEcLNx1FwMdPcYIpJyHUFlzIkjfz5c5GK0ur1aWNPbRj5pUsS5xsKxs3EZI3Hvkj6VAuOkvBLj5YGd204AHxFZyOnTvSCxeKG4ID+krDSwMjb0yMZBBntyp7wPVXr2sbyr3/wCdLdsEAYf4d22245klpcrG3qJFT1um0+5lAA23A6u7QArgkqpJGBu5GZg9qCjhfA3ZFG0osbTE+mAY9hH1plwm46WLoMyq7WnmCTtVv/Ukk91NZlNSlv8AaVS/dt22cMroGYEKXYTHqAysnng4zWg4Zxezq7Y8u7suHZ5ocMGa3ac3Jy2QREtMjM0CscaF/bctti2Sq7ZBQc1BJHYzyzP0p9Z8UWluae2+4Ndtg7sRuLFAImcsDyGP5Zjwvxm02odQJVnRbTbILbCQhdRiGBJ9jSXi/ixX1CXUtrb8guLe3PK4WBIIIJkDHLJ70sV9m6VxDiknhHxEdZpzcYBWVyjATBIAMgHlM+/Km6mud63CbxNxB1u2bSCRcneeZ2BlHpXvk56CfmAtBxhbupvWOluFllO5mHMz1gSOQmJ60z43oh5tq96pTsTGxZYrtBhmYkATyoPgema1cdmibwD3I/A4Ywm4ZaAeXSKsSlup1T2hctpaO5CXyd28EDcQiwxz+EnkJ7xfa1OpZrdlUuWUPxFkgnYq7oLAz6Rjl0586K8S2WFyzdQiDFsrJ+L1MhHzlx7HYe9FL4kt7tz2yvl2i7MwIgGN0D8XI8j+H6VWROi0zWwPOeSEKmMyp3Y/08jyxNUa7i3lX1uguVKFSgaFwVE7OUgmZ+naq7/i1CLn7PtuXEsuwX8xUGFxHuTB+VCXtbv0vnagI4tfvSbalT5ewsVPQwdvbl0ImqL+N8dvkzaBZTtUBVJI3RJxDAwWMz2xgmgbPDrkjdaZhKllUoquoGFgMIgn9T9W/hXVC/aZ2sbMkoTJBVsjaXAJ7GBtxjtRvH711dg0720OWIYSXCxCggEAGcn2qBVx6zqL1u3ZRCqqykhyZO2FRWJ7kjPtOababw24tNaa7III5D0ggrAiPY9ck1bwTxJavgAEeYBDoPwuB6lyMwZyO1ZDxB4quvxZdCrvatSqk2ztYl1D7twzzIX5e5qjSvb02lZQ9yyjBgxABDmAQJAmJJGSBWE8QeJn1zrbcBLds7tq53k7gpb5L27n6J9IWDvuZpSdwiTMiSZOcgfeaMXSuzK6oQ6nd1AIGQrCcyNx+30qNPwvxQmntOrF2gwQwgeZ6R6WJgpgKABMxmgrX+I11jKWvR6oJUEAA8+hkdYJgmkni7VZtsFJ8xQ7LPMAspHPOAOuCB7mmdjh8aDzfLPmk290DcQqMpwY6kiR/ZoZ6XiA1d1uXmeWMRAIAA655kSOk01hHSW9Si2IXeYTap6A5iTzM/KhLGkFm5+6T1YBBgkfjIYj4R6uvYCllyxdQX3MLswdp5+awBAkdPX+lRWjXUWbNsLJZkt4W1k7WltpJgCQevIGeVZviBW5qHvMqqLhAQq24EgcpAAM56ffmbuM3bFrRWhZH7x1WQrGSrxbuM55kwWUEzG7lRvCOEounBa2nwehWKyoYfhU4nlkmfepFph4T4tNoWbquHtEwSrQUMFNxAgYx6vatLuhH2wZViOoOD75+9V8L1CCwrqAqxLR3HPnmcdaxnGrFx1spac2lcG/6MEFLiWkAjpNxWP+g1Ap8Q8CW0yszMLhadzGQ0+3ILM9JoTTak2YNx2AJA9RBU7gREgdieWO9PeIa7UXwlz9nW9aKqCud9t4HmDBBgN7HlWW1VjTX7ltAt63uJhQBcVoBPUhhienStMi7qDzgpfdvkiOQjbG7ufXH+00dqLZNk758tWVVGIDMfik9B/WqrPhxE2tJNvbuBWQ6ESIdWAmZIMTkD2NXcM4SieU7Sw1Jtpf3ElW89dytHTZcNogjkA3egx/iDVuEVWZmti6XSIHk3CMBW2yFLcwpAJgiIpjrdddu6JgJ3qEnBksrKCC0wxkE/SnOp4LbYbVtqGkFWkkqytIkMTiQMjp7ilPiLg9o6PzijTbMtBIKtuCXN0czujIqgDwPx97eu23AUE7XAglRGQwExkSe0DlBp1xzVjV3S9vTK9pnIW9fN1VJCncUS2R6ZQmTOe0xWZ8O8JS9ugmXdE9J+Lzbm1pJk/AWori2mFrVXEUn0ekK05TYVDdvhO0/wCkHrgB9dqb4D2UUBQm9hIIuBAHxcUZwdwyBgzkClmk1LNhPj2uNuQdpUhvss9OU0fY1jpcQzi2Rj+MGXA6kEkqekfak2pvBtReuW7ZRTcbYikwFM4mOXXpz6dAI4LdMgqGBLCPl0C49hEUK25+gBAG88xuEwVA5SNk+8/Otb4V0zG9aClFbDzcBK+n1OFjk0ZA6kGo+MVKcQurbUBX2EBQM7rakkDqZBNBsP8ACiyRo2JDAm6RDfwgQVPUZj6Vr4pX4Ms7dBYH8J/V2ptFcfTp547rF9JnrWZfV7N2R6BLSTyEY6dcfTNafVtiO56/91muNcKcqzbR8MAbhkL6oHp69SY5VuM1zU8RBVY2wx+Jd20egwCFPpkwc9jU9JYVVQ7FLqSC0D1BhmTGRkGD0FZPT3dQog2/JK3ArlgzIgA3CYAMnEdwZE1r+DakKsXtznpB3EYkAwBu65jpVQp8Y8fKLbsH4boff/pgLEjlu3MPoB1pFxjxRd02laxZ53rTyTkoFQeYVPVike3XmaYeNLIfVEIYA06MoP4wLj7wJ/EDDR8uVYDirM1y3taBbVipPUKZYn5kDHYj3qwbz/DTxUiN5N3d5l7YWYmZwYG2PSYaevPPWrPE/Ht5Xars1tSCDzJL7CrEQdkqpAGc8xM1h/CFg+f5hMscgEj4gQBJHLMx3pv4iv7eIyjAwYZW5T5jiJ6iCsimDXcH1i2NVpS4Bv3xteIkgsiyZ/hP2X2FX/4jcEC37WtWQRtUmYAZT6ST0BBA/wBopNwHhRF8a645uxIjl5bhSpySd3xEg4kPMU61nHF1IawxhmVlCNzYkQIJA9UkEfKoM7rNC7v57lPNv3Nq20LAKZHqYdtxWM8yT0imeo8MaWAEuXbVwABmVpDtEMSryOc8o6VZxexdXajWnZMFSqHerASrJBJQjtyx1FDX7huW96kE5DESpkAckOV91jvVRZxLw75qWUUsRZtuq3JCySQULCMjnMcufzt4JevC2u3UPbUFpXy1YqVMGSR7SaR2eOPpyouAMlzKkRg9MzC85I5dab3NeG0epddw/d5g53NFqBjIYZPaO5wBXB9Zct6fzbinc1veuPj8wBtxMR8R5kfhNLb0XN4a9ePxEg7dpPQEjuTyo/XcbvoqDy2tPaVRctiPQp/8dwdCkbVnoRBgwCPd1PmgXPLKADc6zzI/LBxJIMchH2KG4NwFEO5rykBYdXJBtercdvMHGwwes0+0Wp0i3IUMxPLeWYZ5ACYFY9vDl687m0TtYliCcZgfGRE9aY6Hg9zSMjX79pFYgDdJkz02icRzP/wNHrtwvfs6XNiXl32x0kfEp7cicVDU6wghrq7TprWwlciA0SBzyBPzA7ilo1r2bxW5bJuAgFyciZwo5bR2FEcX0bX0Zbd4LeVNzIIYsrMWIbqvMEGoB+J664mkuODcBW+637droty5cYH5q0Kc5Bg9IynD+ErqVZLbbb4AewUJi4pBD2xj4/iInMrtMEitXd8OW763BqN7S2+EeCZwWMySMTn3pPd8HeSfN0zvbtqQWUncbbj4XBMkAmJPQ+3w0FaPVpp7aqUvEam2xL7maPiG7ay9o5ExBwvKnGr1qm1eW2AfJKsDuBEb7bCCOcQqj5GY5HNXvHLWSrvsZrm7cqggItwQ/omHBOZ+Z+YOj8VlmIC+giCoIn0sMiF/TmeU9KIY+KL9y3eutbcruYsACpwchirYyD2ofT8Qe9o7wumTdUx6QIFvLHGJIAHLoKdcRVb+nS4VIDIpM84IwD7cmn3pbouEM1kgJc8smIVSZt4LZ6HbuHPMUAPDbAXTrcVltD9oWSwJ9EQSFAJaN6npyp1xbQR5b22F5kG194G91liHQjsOa4jrzNKuLcIa8bQtXFANxrWyCq2JUOW3Dn6UaflVem0lzRXdTbutLqiBds7SrGNwkCDhcfPtQF6ngpFsOzgNbTcF8vBWOYuKQCJAAO0RGYOKyOntx5cA7QwDtHLfJ5/PFbi5q92mRFYS7bJ/KgIdz3gJI+Y9qRafRApqgJgKWQ/wg71HzU4+lUFrxEWbttisfLG707CJmMieeeQpto9Cuq1a3EMqltWk8/SW9MdDLDHb2pVdtLdtW4Usdh+AhWIJZZ3EQeRgGMRU+CcJdCPMDpbOJbECQPUZJTEkNlTEdag+n8JtlbKKegj5xiiJqvRIFtqF+EKAJM4+fWvF65enSBOK8dNktCghRJLSAvpLk/xQAMSMsBST/wDrrCxcvPIe2FK8zufaSoC/WOXPnTzi3CDeYEldgztYTJwc/wDquOWBNCarh9sJtNtLkmCpUCflk9v51uMguEce8y1eXYbioGYElQfKA9IuFiDuGBInlVek4np9PcItgFmtW3CA7iLjF55YyNv2HegbdpbLOLCIlpgCylmJ3KfhO8EPbIHLHM8sVPUX0RBdtIFEgsUCKJxKsFJ3CNw6fhjnVRReKaex5l2yGcXWjPMak+WUDT6YlD/sPesJdfyrSOFD7LiAB8yrJcZgeYMqq9CMjBp5xbjBui0AxIe9buHqFKW2DAAfQ+5zHe3jGj2abT21dVe5bQFzG1S9y45YFog7QyD5iqFel4i/mC7as27IuPbtqV2mLgaN5UKI9MiABynG4zHj/Cw/EGHRkux8xduKD7wFmnPhbhAW9cs3nZ7iOLgkkK5IUq20YaCzAz7fRX4332tUrBcBmz0OS7Dvyug/7hQabwXauae24vBbm5gUUGRiJIJXt39uYE051HidVYMLIwWEoE3ALzJLAHGevf6jeH7Nl9Kly4Oe/wBUkEjcSCDM5BGOfartRrLJythYEH1Dn2PP3MGf6VALqdUbrgo/lOWQEncoztbEfhnmCOZ7Ul1fGNUt1lUKUBMXCrEMN07gfh2tgAHHTnBpogP7wrbIkEAAd+wbtjr+ld0muNtVJRmVVnkQoBHb7RIOSPrQv0mle8qjUrt5kKgBIttshpJJWGggt3IE7gKa+H+CXWXYQTDFg1xSuFDMN09C628GYjHSpL4gdiCytbtswWFVSCXIXIZSNwAMTB5GDirOJaW8fLuWbl4GAQVYbVHqYhj+FQCQSeciTIimgjiXDQ123c8wzZQWXO5YUx6mIdvWZwyZ3Bs9jSjI9qWRLSRvubpt7VEw1oxlTPwmYMZ6ldr7FxiHZd7qWY9GGZwZhhOe4ik3i7iF0qlk3khD5jByDtECF67ubNBwJX2oDW/xAsWISzLAekuwIG32BEjPUj/mrV8QI9y5cvqhOxQm5AyhQSVdRkTOeRjOelY3w7bt3mDXrkKCJCoZK4EbwNqz0kHp0xW80vD+Ghjba8dk/u1cFTbBGQLy4IPP1DrzoNGdMl1FvbvTG7JgADMGYgCsbwri9pdfcZnj1OJUMUYMTsJYjAAMHpiqfF+p8i2y+cHtbotWLTxbhZbc5QesAhRDHtMVgLnEnYgkmY9wT/f/AB0pg+pcccabUreWGLncQjTIAUBSCcAnMjlBPKQSn8RhrRuqrKbTK7puEMmQ0tK+kyZwYMSIzWDsaM3rSz51u+qxuLQpCxHo5nnHpzjkeon+Z3gpVjG9BkwCyuDMdwY5dZojQ+K7WnvA3LSS90QyoN20AK7FSBAIaQe+yR1FJ/CvBTd1AXDdQSfyZbbGQ3LGcHtmhOGXblt5QiLYfIidpYQDPQ7Ry7scA1pNVpAuithbiWxduLgEBnQg8iMiJGPkBGAaNK/Br66UKi7nsyWG+fjLMNgOIBYyOy4k0k1euP8A+XzWKXJuKgMRuOwrcjnyaMDG3oCTTvw74wsTbthirKg9bQFuJMndkkYk5yMnuK+VcT1DvcuX2DFL9y6wYE9H5HtCsuOWRUV9L03DFt37+qdx+zq/nLBBBchp3DuNz4PMkdqy2q8Xm+5u3CABuIVeYBlgC3OByxH1rPaXX3jaed1y0CvmLJkgZVh7rnPv2GHnBOGsP3i2xetOJDbZIU4IKnAPt3FMRfp7V24GuWeXIH0yBuyoXlEc8QZNOdCVbcly2be+2oOwRJWSYQKQB0MkD2rK6vjz2IVt1oDkLULyzJP4sRzJPy5URofFTKQ7nduOCPS5M/kET9QZ71RqOI6gjZbt2lgAKWnmDMfKMmPejvDN9RcVXti0xEqWj1A9J5EiRI9+tZ9fEKF/XGSOYYkDOSN/vMcwD7VquAa2zcddt1HBGAqEc+RBLn36VKrWKoAgAAdhgfaqmarYxQznNcvTp5G37RKkAxNY3i/BNS8bHVBJBMEnbgTMxPPH8q3AFVXLU1th8i1vhrU2yXVmbPxCBz7AeqOVJ73D9WGjbdA5kwSP9wSTH06V9oucPZzkx7GDPtyqKcDXsJ7gCe/KrqY+VadQz6S2LqlvPZnIDKwUqoyHVT0I7DvQ1y013Tm4zZs3LVraeQW3cwTPs0Z7Gvr9/gSuNrhbi/luKGHzBPwn3EUn1/gSxcg7WtkEMDbYzuncd0k75/i/SmmMIuk26+0XLLbOltbyDtggBJxEH0Gu+L9KrIDbJcJeciSWJBtaYHPM8iI9jWuu/wCHaeYHW9c6St0C4IBJgKQMEmdoxIHSRU//AOOuLdV7Nzy03BnSCqsR1WDuScgjPPHamqp4N4UH7NYW6zAqpx0kGM55jNaHS8Gt2xG0H/dORjtj6R86r0/C9sg+YYiGPKSem7nmDz5nrzovY8ej0HvEn5yZH6VAq4rofh8pinqBnbukg/DznMkSDQFvxFZtKbd+6oZTA9LZAOJG30kZGOw5TFOdVpbgWRMkQWb1c+rSeUdBQGr8H2b6BbhYmZkkySckwPrmJ+9VGb4v4qshha8tbhADB3eEYkfhiehPIYPvVmk8RuHhCVJXKzcYEEEghXAERLCBykweuo0/ABaUWrYmAcsBugwBuKxJMAdeVK+O8MubHQacMzyHYbV5ZUDEGQd0k8hGaBHqeJ3JaVM3J2t6V2idpYjABAJgdwR3lPpdKsgqfNOWLRyGee4ySe/07CthpfDF65+9ARWgoUfaygYmCyEyT+LpJyepSeE71sJKqSPi9AuDb+VSV5/xGeUCmjCaK2b7BHa4Xn0BQoRVkIwAMkGCDuE4nnyrup8KOCxF/a687bAMR09R9Mzn9YJmtzY4E3n7xbuIAIIAjeZJkss4/hMT26Uy4tw/y7Zu7QxQyvmzE91CFczGdpOaSrj5DprFwsV3WpkYJOCD0AyD0wQc1ZqdGoJui5FzM7VOBzGxZ5j+In5da+parw+Ls3ECi4Ew49SiRzHRhPSOnLlS9/CN24WtXBZZTk3FUq+8GAZDBT7gg8uXWrqYyXAdOjiRZN1rY3Fnclp3bs2wCCJgnGCZ+dXHdr32UiAoXetvIVgM7sAFpIwCIA54karUcK/ZVmwhZmgG4BIUTzJ27mIg43RiTO2rzwy4wUOcMxjaF9W5YibbbSSCxEmcZmMh8uvhbdx0jJLAjJCFhnaO4MfQ8ulHjh987C2xksBmVeeWhtpE9wGydsTBrVt4BBjcizkGAQVAMg5HqBxkd46Gl2q8NItxbVwuCxO1jKjB9IVmX1H9B3AqoydjQXEtuVRt9yEloEBhmDMe0ihOJXHthUK7d1u2wkYBjLRynnntFak+ENSHD2Fa+IGSoUgMRBENzXP3+caLjHhZNQbdq/dPmlBLsfUYGPQxwBBAPOFpo+e8J1+1z5wb94IF0ltyFT3kSMZFajg/A9X5BezetxJZbYuEPu6wY+KATE1If4bXAA1h9xnrCyFPaB1Egg9oqzQ8AvW02aiwWHmSty3cYMq9QUQyMYmRGMGBAU3P/wB/7t7YF9MXEgqbhBywnCsMggR7dqGt8Ca0wV12Ygn4TjrOflPyp3ovDBFzzluuLhBhbgN5QASB6yZ5fmI+RitZo7TNAuxcVRAkBiZwCW2qYz79OVRWDscOUsCFkBpmZY9CN3PlWg8L+EbSXRcQtj1AmAZHNYGOv6mmuv8AC67t1vcgBBZUkgjAIUdDEnPX7Uw4RwzyZ9W7P4ucRiex5g/L5zA1JxQdw5NEu1Bu+a5+nTyc2zU4qhDVwNbZx4Cu12a9QxJTUmWoA1NTUMVxXRUzUDQxVfvAGCGPyUn9QK6NQscm/wDVp79qvWu1RSbyxJmP9J/lFeF1OftPI8uXar69NBSNWgjPOYwemD0rp1Cc5/Q/8VbUhUMUJeTmDz9j0E/yq39rWPiHTv15VZNQY01cD29Wkn1D9ase7bYCSCOn0/8Atet8zVwNZlWhLVmyBC7QJOM8+ZgV4+UPVK8onrHaaMmuzWtZwttaayu4qQJJnaesZwOsD9Kr09jToF2lQB6gS3PdiSxMknIpsTUCKpgRtVa5lkxiZGPnVWqNhx6/LYDPqg9OY+h50cRXAKIG01lAPQAB/Dy/SpPpFZQrAEAyJzBzkTyOTn3q4CumgqW0B9PehdTpEc+pQ3zEj7UUxqs0FNjSInwAKOw5VNxVlVOaqKnxVTCam1cHKoqBFCOM0Uxodzk1zrcf/9k="/>
          <p:cNvSpPr>
            <a:spLocks noChangeAspect="1" noChangeArrowheads="1"/>
          </p:cNvSpPr>
          <p:nvPr/>
        </p:nvSpPr>
        <p:spPr bwMode="auto">
          <a:xfrm>
            <a:off x="77788" y="-852488"/>
            <a:ext cx="2543175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4" name="Picture 16" descr="http://t3.gstatic.com/images?q=tbn:ANd9GcQn6KybW8IeaQb3PJari56F5Kt_A2mbFZ8RamY0-nFL64sdTu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799" y="609600"/>
            <a:ext cx="4333875" cy="2667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57200" y="3657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Bull Run battlefield then.</a:t>
            </a:r>
            <a:endParaRPr lang="en-US" dirty="0"/>
          </a:p>
        </p:txBody>
      </p:sp>
      <p:sp>
        <p:nvSpPr>
          <p:cNvPr id="2066" name="AutoShape 18" descr="data:image/jpg;base64,/9j/4AAQSkZJRgABAQAAAQABAAD/2wCEAAkGBhQSERUTExQWFRUUFRgVGBYVFxYWFhgVFhgXGBQYGBUaHSYeGBokHBgXHy8gIycpLCwsFh4xNTAqNSYrLCkBCQoKDgwOFA8PFykcFBwpKSkpKSkpKSkpKSkpKSkpKSkpKSkpKSkpKSkpKSkpKSkpKSwsLCwpKSksKSkpKSkpKf/AABEIAKcBAAMBIgACEQEDEQH/xAAcAAACAgMBAQAAAAAAAAAAAAACAwEEAAUGBwj/xAA9EAABAgQEAwYEBAUEAgMAAAABAhEAAyExEkFRYQQicQUGE4GRoTKxwfBC0eHxBxQjUnIVM2KSQ7IWgqL/xAAZAQADAQEBAAAAAAAAAAAAAAAAAQIDBAX/xAAhEQEBAQACAQUBAQEAAAAAAAAAARECIRIDBDFBURNhIv/aAAwDAQACEQMRAD8A3irnqYwCCUKnrEpEejHDiQmGJTGJTDUJgPGJTDUoiAmHJTC08QEwaUQSUwxKYnTwARBhMGBBNC08CExLQbRLQtMIES0GEwWGJ0ACYJoMJicMAA0Y0NCYzBC0FNGFMNwRBTBoJwxmGHYYgpgPCgIwiDaMaAYW0RhhmGIaAFKELIh5ELKYekQpMAUxYUmFKTD0EKTAYYepMA0VKGtUmp6wSUwSk184NCYcqMQlMOQmJSiGolwarEJTDkpjEohqUROmgJgwmMSRWopfbrGk7b748Nw4UFTObCWCOY4stveJvI8b4JgsMch3Z/iCiecE0BCgl8bjCWFaZE1pG74/vZw0mi5mFTPhIIUzOHBs4IMTOUp+NbUJggmNZ2B3il8WCZbjCbG5GR0jcBMGjABMFhgwmJwwtGBCYnDBgRLQtPAhMThgwIxoWjANEFMNwwJTBowpogphuGNP3g7wo4VIKkklQUUtZ0tQm4d8oNwLXGcWiUAZigkFQSCS1TYQxCgQCCCDYggg9DHkPb3e7iOKCUnDhJCglIFCHpq7Fq0irK7SmS0ApUwKnABIbIcuVrxlfV/w8e1NAlMebdj9/JqJTN4hxYnU5JxHmAPqfWO67B7cTxKMQGFQoU38wdI04+pOScXimBKYcUwJEaaMIKYWpMWCmAUmHpYqqTA4YsFMDgg0Y1pTBITDCiDQiHpYxCYahEQhMZxKFlBEsgKyJsN4WnjXdu955PCIJmHmDMgDmJNmdg2secds9+Js8ulSkIzTituKCnWN93r7jzFpXPmTwtYAooJSlgLYss2Zo80nrABDJfUVZvz3jDna248Y6/uv29MTO5ppAVUkqdJp+IGh845ztftLxFKw1S9CtnGwAy6QHAcQASk0UwwnFhKTqDqN6Vhg7IwoC1FLrxNiICqZYRUBs2vEz4VklDwClczgsP7WBya9/rATFrUoqJKjckgktR3vrF5S1HhEKYOqYsYjhxgJYAMGKU81yTk1opjhWVVTPc0UHZ7CrvRzCsPXov8ADBCRMFlrKDVxygdS6WGgN2j04CPK/wCFfCL8ZUwAs2EliQQMsQDXal47DtDtuaJ82UJktKEhgplY0kgfDkqZalqxpL0yvy6YCMaOU7U7VUOC8VM2YFSZlVEFGOjgKDVDEaAtFTul25MmLGNaJq1gOVLw4AT8CZYvbIPTKDSx27RzneXvpK4aiVoVMDOhWL4ToQGfz9Y6RYLFmBaj2fdo+fu+naK5nErTMmCYUHCFJwkMMsQYljkai0FOR6rwf8TOFUgKVjSc0gYm0LijRt5Pe7hFBxPQBS5apD01j584NZGZIvQF3aNpwvGKSoFJ5gaMKuLX+6xHkvxfQ4rEERzfYHecmSk8VyzFKYAByX+Ggo5s17wHfbvEJKPCAVjWAXBwkCufWkWzdMRHm/f3vIictHDS3dirFX4v7QlnJGEiLPZfeWcnh1oUklSnEsLdc3m1li6WLg1sxvHGcRws3hqqSnxV+GOduSYpykpIZizuDW0KjGsClqWtWMBRuLYyznlYOFV+zD+N4mUnhpKUpOIlSlvQYhZKf+ISwvcmNp2l3xk8Rw3hrkHxkgAKQoJSFpGHEss/kC0ccg1STkdjQGj5/pGfLpUjoeDmeMpKEISkBGE83xAVJJzNSwvRo6zuH2oRxPhlQIULsAXAcAn6OY4iRKZalsWUrKwSdtdt49F7nd0wkomBa8CecEhIxKLsHFeX3fKI4/PQruSIhoY0C0dOpKKYAiHEQChD0YQoQLQ1QgCIejHi/aHeJapwPiLJQpQBSplJ5lUrlvWOjV/EPBKCQkKXh+MlgTukOys7xwUziazElg6lBNeYEKIJGoIGdI1UziiTU1Ay2Occ28vqr8XrXZ38RkhKjOQThFChq2oRYHN4yb/FiSlKj4Sga4KhjpizGdo8uRxRFHvpa37xT4ie5Ym0OcuX3VTg6ftPvkuahWJXxKdgVABqZmtKV0jm0EEl6lVA5zhQmZVIhq5hwvUH2GnQv8oFSSJkKGN1GxbV6WIp846HsrvGEI8FYHhlZWpQDrCizEEuCHra0cnNWCpxQXY1O/1i6mexUcWXyoBvB8FY33YvZwmGUgLAMwrViWAoAOMA2xWrSsbHvZ2ZLl8StIUE4UjlJKyo4UWagSXJvTD0Ea+TxQTLlDEXTJa4w4SpwG/yc5i0N4rvHMniYJiUEqwDEE8yfDSwKdy9dYPOUY9P7hzkCUpZYqCEpOBCwlkAsBUhSjmwdyxjU9s8MqfjmpWo4F4krbDhCiAUEWdKiKn+0l6iLPdfvxw8uWmXNQZRbDjSHSoJDVKQCPfrGz7fRKXI8WTMNkjEhSlS6qS2IBxibMh6PFbLEWNX367YH8mOHkla1FKFY8RwlNSamqiWNMvKPOZc0lWMB2upmAJNiQPrHTducJJlzJalylKJTzpTVFXcS1KNxfPyMUZPZo8OZNeSkBakqlYT4stlBIUlVlOcnLPEWnOnc9zOJmLUJa5oUkS3wpU4AO4Lg+caPv8A8KCla5KThQFYqskoNSUJNyFOS1TGu7L71KkrmYcMtU0oSfDQAkeGKHDauxq8V+8XfOdxMqaCpSeQjw08qW1pc2qfaHPUk6LO3NJ4FQKAzYywdnAZ3a4ERIKULqtv7iQSU0qG1qOsH2n2oZpTzKIAJwuohKiA7DrGtnAFZCa1NyAS/wBaQlx6L3U7a4aUASvAwLr8LEtw9JaqhOIM+eUdR252vwy+G8axmKQgH/cXg/EWeoAqRmxu0eNzJxQwJUxBPxUrpRha142/YvaCkLSspRMBphUxDBy2oO+sP+mJvF6V3a7Blr4ZJEpM0LJIW/hqSAaMWJFnADCovHO9/ezuElAS5QBmYyta1LK1MzMS5LitGtF3hO9Urh+BnzZI8JcyYlAl8vIopYzALkMl+r+fm3GdrGatc1ZJUpWIqFKnNhSHeW/BeJ/B9oIlT0ulKpb2axNjdjaxekUeKmNMXgYglY1TyrUxS4cCoAp841/i1c1D21qIyTxHMCxIc0s9aDbKF9KbrhJyiQF2BsC17e9Y9C7jdpTkzUoaZgJHLhcN/cSbBy7jSOF7O7QSTjKWXjK8Qu9GABuHrXOPXu5XHzOIBmTQkkUCxv8Ahocme1XeMs/6J1DRBEEYArGofSOhOIIgCIYY4Tv13tMmZLlSlELQtMxeEYgU5AtbcQ9PHZqEARFXsrtmXxEsLQWcE4S2IAFiSOvzi2Yelj5m4/8A3VMa416XxGK5SXr9gwfGj+rM/wA5n/uYSJusQ0iwJwDDQXv5NCuIPNCCYzFnBijJCsrOcosSpSHcl3yw0ivwywC5D/p8otGemY4YJoTS9Kglh1pE0yuKZ6ZBjamlsoFFjXXLSsDMl4VFLvuzbndoOSksoWABNdmFIolz+dJASRZGF9rmM4BLgbKTXqWiiuY98ksPKNnw6sMpJaqiku4ahNGjPlMhxsZ80qNfic0ANDo+QplF7he8M2QkBJCkuCZcwOgYSCGxUBcB9oqSZqVAc1OZhR3cGod7xS7Q4vxpiQkMBS9NyXoIxluprf8AHd7JpSpSEy5fi/ElKRWrgjRtmsI0XDTCSQQrNj/aVO5bKsRxfGcgSGSpmL1N2ocniuiWooDEOOYCxIG/0ipudjF6fLwqdasRPOxDAqsbWDRVmLWkMRixChcMxtS8VBxRZVa4k6GmddOkXuyO2FywtglScIScSQohJUCWej9YucamqKXAFQCzaFt3gpSquCLhmDgWz1iZhFyKFi1P7Xa1L+0VuHJBpcZs9RF04vTyGe/M9Qx9Pu0O4WapJxDmDvTKKvFTgUhkgFy5dybUY2apfeD4OeMPMotZre94izpSz2rxK1ICnpZj8Tm4OnWNSaBqa5fSL60YkqqFG9STsT841yppLB3ADAHIaRXD4TUTQG19o2PYnDJmMlcwISMRdVUYiLYdSA3pGsUOsbPsVKK4kYikOBUPnfXKHeoGz4WfhOHGMQ5SeXCxago5dy/SOw7qdsHh1JUpaVSwdSKmilBwHUzsTkBHIo4FC1hY5Q1QxBOj/JxpGy8WuoOhp7xzXl3qa9Ynd6+GKSBOyowUMnoWpHH8N3ulqmJKyaMHNyHYhxoluscjxHEBIKQwer7mw2jTI47mZxpn5tT7eK87fg49oX3/AOGCsLr64aP0d48o729r4+MUtCk8zfCGDkUBF3B1jX9p8csEISXCg1DYk3MV5WGXQl13xB/YnLXrFeVs7DZ8F3hmcOULQcKnq1CMmbIUvHqnC/xB4VcoLKyk0BThJIObNTC8eRYQoKYCl6PXQQEnhmookO9tNzZ4OPqYK03HKHizHD/1F7VxmEKXt+Ud7xPZMjGp5aCSpWT1xF4j/SpGUpG3KIi+54z6XI8/hyJOJ6ppqWfpHef6bKH/AIUV/wCIhqeAlD/xo0okflpE33c/BjztAH/5vu7+UOSRiSp0sxdqVIIrm9Y9CHZ8p28NB/8AqIajgZWSEf8ARI+kRfeT8VjzuWUhaKukHCTYkHYmgqWh8iUblziYDluXqCXvSPQ0cBLyQP8AqPk0PHDI0HoIm+8n4PF5unsVSziASkM/MpIskK6108oucJ2etaAUqbmSnCQQapBCn0FekegJkJGVOgrkK2g0ydr+kRfeX8PHBnu9NQCBMQSckhanFx+FnpDOG7AmIOIB6imFbMcyk36bR3XgbUghKbK/2esZ33fKjxcNx/deYtaloxVqAUnSoxPmdosSO6s5yVYXUlixZ7baR2vhjSIMvQffWFfdcsw/GOGX3cEopE3m+HCkOQpRmMUqYOBhe2YinwfBBlzMKkcPmQcZWyiQEEtYNXY1q0ehjhAbpqNrEZ7REzhUthwhgwZg21PaNJ7yydzaXg5SR3WRMAKlKQQAhQAFVBIClc1n01g//hSHpMWz54H9o6dMphQNU/q/nEmQN7P63jK+5571T8XNr7nyWDrXTdIf2iUd0pISQ6iC1yPyjfrlC9YhSBv7xP8Afn+jxjnkd0ZIBAXMYtmKgZfDAq7oSXBxzC1qijeUb9dP0gJqRvWHPX5/oyNCrufJP4pnqPO4guH7rykF0qmOzVIt6RuAkawK0bwf35/o8Yqf6egBnUQOloWezkj4cQOrv84sqG8ARvDnqcv0vGKE3shJfmV7RrpvdtBL41U6RuF2v7QlTxc9Xn+jI1Z7ADk+IrSwIA0gD2FrNJ6pDtmHegjYrURCzMi56vL9LFL/AE4gYfEozB0g0jB2eQ39QU2P5xaWowOKKnPlSsjdz/jVb4z6YjC5antRukRPQ61AP8a36YjAy0tyjM2J0AjDkjVhRNtHLfKCQl+pIvFZYNyCKDrD1zNDQgHd892DxnTWXALaGtvbygwq9Nn336axWEtjhNftyN/0h6VNnoz70O1oimeJ2H06gv8ApBIXcZ5MLt9IryWCjaoe2VqKNodJXRv+VetD1idw1lJAqAc7+8QnDSvXX9c4WVAitDQ/MH3haUVbPLbMwbAsonvTzfzpB+LQeddHMUZZYjcEe1m9PWHS9QHAu+eX5wXBtWlTNqZtppAiaX+nn8q+8KCxViKDXMiMM29d665U6vE9H2Z/MF2GX3X39olPEuzh9D1b3GkJlglWn5uA0YXrW2QOnzh3D7PWu4P0HSkL8XLM3G37QiYxsK067iIQh9x6xPRnqnvka1+9YwLb8qsDAK+raG/sYybN5bWP39IVCDUsLtQ5b0hc6ZtSIK30H37QhSi2orFFakuzitfb61+cYUVfKMwCnp6wAUzG4cBvu1veKLspKXPTUwYlJIuxPl9/rAYXdqZ+VcoWsev7w4eoVKGXTzyhKJY63YQ0TDYU2+fn+UJSkgsPX7teKnIaTQ5GtoWoCLEyWHuGdvzf3hapIJLU+u8VKCFAYXOkKcE9fJotLSx9R56fKEzEN1sKdfaNuFLWz4ybhUr/ADOR1UCYTKZ3pcPtsxz1guJP9SZ/kq+gUp/JvnAoTcCuQ+hfr84KzGVsyTS2V9TDvELbgjK4aFomukG7aj56Ueg0gkEXINbUfNm3o3qIysVD5Uw5j4jQinpt+ukXpfCv+HPCaiqmodMj9mKTuhtHcjI6PDlcQzjMfFuMi2ojKnFlaACOj/k231hClgUT+wNq+kIExRJpXTbfqM/zhvCnlLHmYh7XNX2bKIspnBTlnb9m+94GYoFy9La5ACsZMZqFqAnFUs1RTyPnFaYryBsnTKCQlhakgMADa1w4qwz18oYg8gbRz9+voIrGVuaAlxcmjs1qZw1SK1DZ3ck29YdgjErHmS1jnV/OsMC6jMj6ftEKkkEhrWaxo4I2c/ODIJ5qWsfb72hWGZNzY1oavnXzb6Qtc1gSTlTZvsQS5j3vRn6OzZQjiixb+1ix10OoeFgE5VQODi0u9L5C8NloYX+YLZQtJZKQQXIOH0YftvlBGYTRviDXyuGMLBAkZeZ8rt5wU4VDfdSYIqJd70bpY/UQqbKcAu4zfIXf0f0gkMOJg4YNU0ejaZu4haTWjmzbWvDjwwcObNavqNGisEsaGhFSaa2pSrdWi4SVG1Tq2+bfecKWq76O33v84jBSgBJrtSFqXiqRap2ahfaFZfkaNS3JY1f6uzfd4WFVfS5hM1ZcjP7PrSH4XDNQnL7dofEBSul83y8mhU9RZ3FfMkkiMmHCroSNgzN0jDJKiBuzam7Pb94oipk3lrmXvWg08zCPFqer6dIhaGUSfvpC5hALnemrZ7VjaQGmayr5g9WuPaM8YH26C8IC3YWar3oXp84XLQXu/LcNca7RrxhNpxxaYtOZWouDkVKptlAggVGVNrs+4vC+0SoTVhjWYsu2WJX35wyQcPQaFwGyPtD5TEpWamueWmzfdYmQly1ySwu5Yve/WBUr4RZnt0+usO4dKiygAzs7h2IY75N57xlVH8zsRcY/ehzpeILkKUXu1gKXY/ecBxPFYSpgCkAJeoLksA+jfdojxwpRBOQJqwzo4FonxoXuEnhNc2bRxQJ82g5s8AUHNV+lyGyb67RRMlQIB5aCtCA7Gu7XiBYFwQMt3DDa0RYa4qaEgAmrsxOzppp+UIM0s4qSPrT9YTMoom7m3TJ9WzhoLAAUuz5GjvE0HynPKT+xy3gyWUGazNezjPN/lCjctSge9LPXIvWCSzuLU/7aDZ294k1tXE0SKULDYFyp9g/ziJIZ6UUlsV2egP1hUqWoEEswFXYGtSX9vOJQul6E7UBo94QChZAetKkaq+ebQaUJLGpBUGer0BMVpky+1PKtdoJM1QIqw+LWrtbRngwat8QQQCwcAUBzoAB1GcRL4ohhZg1a5a0vC5UximpGG41rW/SBnTApNmoCXNy1PPPzgw9XFKDA5VT1dVdrPTKKiphA0IBbcjfzgFqcuTW4PUV+kV+JWUpIIuQQegFGO5ipCp0yez2BFAGvZy+0IlzaYXLjV6sfv0gJijicmwd82IZj0A9ohBfRibi73p9tFyFqRMqX0I8rW3rEJSWHkK7jOJSQAqg1tlu/WvSEqnAKvRRANPu0PNBhs+b1LVABATXzvE4gPw/hBLDN38v0gMWYa5pl9/SIlKIItYtuDQ2yv7wvHAVxCWINfbfOET59GBtU+TOQfeGzkNR3oKZdG84rF0kDQODq9veNOPGEmY7l6Ehx65jzhOGp0/M55NFdKyFOCCwNDVyxp8ouGWHIDWvYcoyD7eZjWzATi9ailbfKkSiXdtNg7iFqmG24sL5/fWBTxYD/AL/O8Xx42htO0Uf1pgNB4ihiqQAVX6ZUg0SSAaFLuK6OkftAdsywJ01jzY15u4Mwhjp0vFibxniIenwpDdCke3yg5pihOluaMEmjAuw+/UQzGUJtfCasXJvW7U+3h5Ti5TRTu4LYhn55PmIyaxSUtSm5vT5kb0jO2KJBSEspnbFdw4pfT4jBEMHo4JxbOAw+cW0cKAoC4SoAOLJGIkOakEOYrBIchnBL5HmIIS6j5QrhrkriQAnESBZxTCEgOKdYmZPBVZn/AA2ApQe0VFSxhNW0fTFzdLQ+YnCWdy+lq0ArXOu94iwIUb2cv7EM2lstIepKVEqSaZvUsbqbUmFJ5gUkuSWSAztkBZjS0EhjZgCAHKSALOWuK5RFhyClJJJY2JoXB0tVoOUokDYmhYOMLgPvQwrFmQxBAbo4yzIMFLLLJABZicVQEppn0aFgFJmEkAA1q9ctujmGzFtaoowGgIciMkYRiJdy7AUYEJcgmtKj1hctKqk/iI0rifLK+cTYMGkV5mIFfWw2uIUoYqCpp6b71hn80zijuzZ0ofcQSpiWaguwsCcyNQKekThEzJZKP+TPsU0y9D5waFsASNC/1H5bwUxI5QBepY0IDsL+20JVKC3FQAH6GzCsWWo/mCVEJDUB1Ys4Ag5MhiAag0NLnb7yhaksakUAatwRfq3yhYnEF0n8Jrqmx8yD7xVn1BDJqixJcFIFgxArp8orJS5qRUk3YM1QPlDEFwVEgsQGch3BH2IWFM5qGDYbipYV9anSK+JgWZlAamwBez3yHlu8VcYox5txTp9doY7pYlifYC3vAhwAxv8AMFn2JgnUMIS1bFj0IOTawKSQlg4fF6M9somXPdJNXp0IOe+ULVOIPTTN/v2hwJnTSOVVxmNQ18icqRWnLzN3z9B0h3EBgprOTl0cPnaES5wIw0ckB2FkmjHr8ouTe4RISFKuBtahP6e8AZgCyWIAHvbyiZyktynEXqG1D/VvWFTCS9bUfbfONsApgGJjUBnwmpG2tMorzUMKHmzAFGdktvU0iPH5SB5tq9YmUGJJrWNOMwN/2twJEycqjeJMZr/7iv3hMgcm2Q8iW+UZGRHPvSOkzADiNcKTTInJ9c/aLCwwmFnDhlZX0JdmKfSMjIysUjhpxOIipcmtXLNnQByD5Qlaymu7gZW+lomMifsQKJdHuM+rhw5ravnDZFAXulOIeR5hERkKhY8MpPNkbA1blz+7QaiVmmhrYs8TGROKiVpxKSHZ6N90pCZKQUW/Cwrd3Jf71iIyEk/hlhamLpOEtVw2rZFnbrBT0qBSKORUHqfyEZGQfZT4ZLUtNAHA5gXD/C1yHpX1iv4LNYUxNUgg1zqmzNGRkGdmlSMTEACl8zWp61AixJSU1blfmsSA/wAQPWjbmMjIOUmkRhxEMDcguRVywt6QK5eMYRdkkf4h6eRpGRkOwcUp4SpRW/u1/L84BIpR3yNPQ+dekZGRXGClGWSdgABpllAqlKAYAas+9W0d4yMivGGKVIOW1/P0ipgUSVEU3b8R6xkZFcZE6xMtXxZsRRsyK3u0BJ7PU7gOE1qQGAOTHOMjI0kLSh2UogkZhyKZ2F4VO4GYUEBLO2Y/EKPWtoyMi5Oz1WV2VMFcLWJBKTS4asH/ACMx3CSxAcOnIs169YyMjWDX/9k="/>
          <p:cNvSpPr>
            <a:spLocks noChangeAspect="1" noChangeArrowheads="1"/>
          </p:cNvSpPr>
          <p:nvPr/>
        </p:nvSpPr>
        <p:spPr bwMode="auto">
          <a:xfrm>
            <a:off x="77788" y="-762000"/>
            <a:ext cx="2438400" cy="1590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8" name="Picture 20" descr="http://3.bp.blogspot.com/_HAtRZXs72qo/Spl12WDin-I/AAAAAAAAAC4/tv-y3QAzl2s/s320/Bullrun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399" y="609600"/>
            <a:ext cx="4083445" cy="2667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724400" y="3657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Bull Run battlefield now.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The conclusion</a:t>
            </a:r>
            <a:r>
              <a:rPr lang="en-US" sz="3200" dirty="0" smtClean="0"/>
              <a:t> of the battle at Bull Run is that confederates won the battle, and the union retreated. So the war wasn’t a full war due to the Union  backing down because they were unprepared and didn’t have the right equipment.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of the Battle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200</TotalTime>
  <Words>267</Words>
  <Application>Microsoft Office PowerPoint</Application>
  <PresentationFormat>On-screen Show (4:3)</PresentationFormat>
  <Paragraphs>33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2nd Bull Run  August 28th-30th, 1862 Virginia</vt:lpstr>
      <vt:lpstr>2nd Bull Run</vt:lpstr>
      <vt:lpstr>Slide 3</vt:lpstr>
      <vt:lpstr>Commanders</vt:lpstr>
      <vt:lpstr>Map of the 2nd Bull Run war.</vt:lpstr>
      <vt:lpstr>Slide 6</vt:lpstr>
      <vt:lpstr>Conclusion of the Battle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2nd Bull Run  August 28-30, 1862 Virginia</dc:title>
  <dc:creator>Student</dc:creator>
  <cp:lastModifiedBy>Student</cp:lastModifiedBy>
  <cp:revision>26</cp:revision>
  <dcterms:created xsi:type="dcterms:W3CDTF">2011-04-14T14:34:48Z</dcterms:created>
  <dcterms:modified xsi:type="dcterms:W3CDTF">2011-04-27T13:10:32Z</dcterms:modified>
</cp:coreProperties>
</file>