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09AA7-42D3-45CB-B269-FBFAD3F4A23E}" type="datetimeFigureOut">
              <a:rPr lang="en-US" smtClean="0"/>
              <a:pPr/>
              <a:t>10/1/2010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727CF-75CB-4F25-B4CF-16627FCA80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09AA7-42D3-45CB-B269-FBFAD3F4A23E}" type="datetimeFigureOut">
              <a:rPr lang="en-US" smtClean="0"/>
              <a:pPr/>
              <a:t>10/1/2010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727CF-75CB-4F25-B4CF-16627FCA80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09AA7-42D3-45CB-B269-FBFAD3F4A23E}" type="datetimeFigureOut">
              <a:rPr lang="en-US" smtClean="0"/>
              <a:pPr/>
              <a:t>10/1/2010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727CF-75CB-4F25-B4CF-16627FCA80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09AA7-42D3-45CB-B269-FBFAD3F4A23E}" type="datetimeFigureOut">
              <a:rPr lang="en-US" smtClean="0"/>
              <a:pPr/>
              <a:t>10/1/2010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727CF-75CB-4F25-B4CF-16627FCA80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09AA7-42D3-45CB-B269-FBFAD3F4A23E}" type="datetimeFigureOut">
              <a:rPr lang="en-US" smtClean="0"/>
              <a:pPr/>
              <a:t>10/1/2010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727CF-75CB-4F25-B4CF-16627FCA80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09AA7-42D3-45CB-B269-FBFAD3F4A23E}" type="datetimeFigureOut">
              <a:rPr lang="en-US" smtClean="0"/>
              <a:pPr/>
              <a:t>10/1/2010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727CF-75CB-4F25-B4CF-16627FCA80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09AA7-42D3-45CB-B269-FBFAD3F4A23E}" type="datetimeFigureOut">
              <a:rPr lang="en-US" smtClean="0"/>
              <a:pPr/>
              <a:t>10/1/2010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727CF-75CB-4F25-B4CF-16627FCA80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09AA7-42D3-45CB-B269-FBFAD3F4A23E}" type="datetimeFigureOut">
              <a:rPr lang="en-US" smtClean="0"/>
              <a:pPr/>
              <a:t>10/1/2010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727CF-75CB-4F25-B4CF-16627FCA80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09AA7-42D3-45CB-B269-FBFAD3F4A23E}" type="datetimeFigureOut">
              <a:rPr lang="en-US" smtClean="0"/>
              <a:pPr/>
              <a:t>10/1/2010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727CF-75CB-4F25-B4CF-16627FCA80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09AA7-42D3-45CB-B269-FBFAD3F4A23E}" type="datetimeFigureOut">
              <a:rPr lang="en-US" smtClean="0"/>
              <a:pPr/>
              <a:t>10/1/2010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727CF-75CB-4F25-B4CF-16627FCA80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09AA7-42D3-45CB-B269-FBFAD3F4A23E}" type="datetimeFigureOut">
              <a:rPr lang="en-US" smtClean="0"/>
              <a:pPr/>
              <a:t>10/1/2010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D5727CF-75CB-4F25-B4CF-16627FCA80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B909AA7-42D3-45CB-B269-FBFAD3F4A23E}" type="datetimeFigureOut">
              <a:rPr lang="en-US" smtClean="0"/>
              <a:pPr/>
              <a:t>10/1/2010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D5727CF-75CB-4F25-B4CF-16627FCA80E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8800" dirty="0" smtClean="0"/>
              <a:t>4-7 African American Slaves</a:t>
            </a:r>
            <a:endParaRPr lang="en-US" sz="8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733800"/>
            <a:ext cx="6940296" cy="175260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US" sz="1200" dirty="0" smtClean="0"/>
              <a:t>	</a:t>
            </a:r>
            <a:r>
              <a:rPr lang="en-US" sz="6600" dirty="0" smtClean="0"/>
              <a:t>SLAVES ARE </a:t>
            </a:r>
            <a:r>
              <a:rPr lang="en-US" sz="6600" b="1" u="sng" dirty="0" smtClean="0"/>
              <a:t>NOT</a:t>
            </a:r>
            <a:r>
              <a:rPr lang="en-US" sz="6600" dirty="0" smtClean="0"/>
              <a:t> COOL!</a:t>
            </a:r>
            <a:endParaRPr lang="en-US" sz="1200" dirty="0"/>
          </a:p>
        </p:txBody>
      </p:sp>
    </p:spTree>
  </p:cSld>
  <p:clrMapOvr>
    <a:masterClrMapping/>
  </p:clrMapOvr>
  <p:transition>
    <p:dissolve/>
    <p:sndAc>
      <p:stSnd>
        <p:snd r:embed="rId2" name="breeze.wav"/>
      </p:stSnd>
    </p:sndAc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Slaves In Different Regions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81200"/>
            <a:ext cx="7848600" cy="2743200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latin typeface="Edwardian Script ITC" pitchFamily="66" charset="0"/>
                <a:cs typeface="DilleniaUPC" pitchFamily="18" charset="-34"/>
              </a:rPr>
              <a:t>In the north, slaves cost more, that’s why Benjamin Franklin, among many others, didn’t own slaves, but rather hired servants (who were treated better than all other slaves)</a:t>
            </a:r>
          </a:p>
          <a:p>
            <a:r>
              <a:rPr lang="en-US" sz="2800" b="1" dirty="0" smtClean="0">
                <a:latin typeface="Edwardian Script ITC" pitchFamily="66" charset="0"/>
                <a:cs typeface="DilleniaUPC" pitchFamily="18" charset="-34"/>
              </a:rPr>
              <a:t>In the south, slavery was more abundant than in the north. Slaves were often used to produce tobacco, rice, indigo, and other cash crops </a:t>
            </a:r>
            <a:endParaRPr lang="en-US" sz="2800" b="1" dirty="0">
              <a:latin typeface="Edwardian Script ITC" pitchFamily="66" charset="0"/>
              <a:cs typeface="DilleniaUPC" pitchFamily="18" charset="-34"/>
            </a:endParaRPr>
          </a:p>
        </p:txBody>
      </p:sp>
      <p:pic>
        <p:nvPicPr>
          <p:cNvPr id="5122" name="Picture 2" descr="http://www.debateitout.com/wp-content/uploads/2009/12/slaver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4316599"/>
            <a:ext cx="2362200" cy="25414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FUN FACTS!!! </a:t>
            </a:r>
            <a:br>
              <a:rPr lang="en-US" dirty="0" smtClean="0"/>
            </a:br>
            <a:r>
              <a:rPr lang="en-US" dirty="0" smtClean="0"/>
              <a:t>EVEN THOUGH THEY ARE NOT FUN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slaves come from West Africa</a:t>
            </a:r>
          </a:p>
          <a:p>
            <a:r>
              <a:rPr lang="en-US" dirty="0" smtClean="0"/>
              <a:t>Goods were traded for slaves</a:t>
            </a:r>
          </a:p>
          <a:p>
            <a:r>
              <a:rPr lang="en-US" dirty="0" smtClean="0"/>
              <a:t>The journey to America was brutal, with many slaves dying along the way</a:t>
            </a:r>
          </a:p>
          <a:p>
            <a:r>
              <a:rPr lang="en-US" dirty="0" smtClean="0"/>
              <a:t>They died of either sickness or starvation</a:t>
            </a:r>
          </a:p>
          <a:p>
            <a:r>
              <a:rPr lang="en-US" dirty="0" smtClean="0"/>
              <a:t>Atlantic slave trade was very profitable</a:t>
            </a:r>
          </a:p>
          <a:p>
            <a:r>
              <a:rPr lang="en-US" dirty="0" smtClean="0"/>
              <a:t>Many Atlantic merchants built fortunes trading people</a:t>
            </a:r>
          </a:p>
          <a:p>
            <a:r>
              <a:rPr lang="en-US" dirty="0" smtClean="0"/>
              <a:t>Africans worked in fields raising crops</a:t>
            </a:r>
          </a:p>
          <a:p>
            <a:r>
              <a:rPr lang="en-US" dirty="0" smtClean="0"/>
              <a:t>Some Africans rebelled and ran away.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8800" dirty="0" smtClean="0"/>
              <a:t>4-8 Religion</a:t>
            </a:r>
            <a:endParaRPr lang="en-US" sz="8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001000" cy="172212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6000" dirty="0" smtClean="0"/>
              <a:t>	Religion was extremely important</a:t>
            </a:r>
            <a:r>
              <a:rPr lang="en-US" sz="6000" dirty="0" smtClean="0"/>
              <a:t>!</a:t>
            </a:r>
            <a:endParaRPr lang="en-US" sz="6000" dirty="0" smtClean="0"/>
          </a:p>
          <a:p>
            <a:pPr>
              <a:buNone/>
            </a:pPr>
            <a:endParaRPr lang="en-US" sz="6000" dirty="0" smtClean="0"/>
          </a:p>
        </p:txBody>
      </p:sp>
      <p:pic>
        <p:nvPicPr>
          <p:cNvPr id="3074" name="Picture 2" descr="http://tallskinnykiwi.typepad.com/tallskinnykiwi/jesus-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2819400"/>
            <a:ext cx="2732640" cy="381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2057400"/>
            <a:ext cx="5181600" cy="4617720"/>
          </a:xfrm>
        </p:spPr>
        <p:txBody>
          <a:bodyPr>
            <a:normAutofit/>
          </a:bodyPr>
          <a:lstStyle/>
          <a:p>
            <a:r>
              <a:rPr lang="en-US" dirty="0" smtClean="0"/>
              <a:t>The people were forced to go to church. Many people wanted to go.</a:t>
            </a:r>
          </a:p>
          <a:p>
            <a:r>
              <a:rPr lang="en-US" dirty="0" smtClean="0"/>
              <a:t>The services were held in a meeting house.</a:t>
            </a:r>
          </a:p>
          <a:p>
            <a:r>
              <a:rPr lang="en-US" dirty="0" smtClean="0"/>
              <a:t>They were segregated churches. Blacks couldn’t sit by the whites</a:t>
            </a:r>
          </a:p>
          <a:p>
            <a:r>
              <a:rPr lang="en-US" dirty="0" smtClean="0"/>
              <a:t>The services were up to five hours long</a:t>
            </a:r>
          </a:p>
          <a:p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762000" y="381000"/>
            <a:ext cx="4419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Church 	Services.</a:t>
            </a:r>
            <a:endParaRPr lang="en-US" sz="4000" dirty="0"/>
          </a:p>
        </p:txBody>
      </p:sp>
      <p:pic>
        <p:nvPicPr>
          <p:cNvPr id="2050" name="Picture 2" descr="http://www.trinity-reformed.org/jesus1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1" y="2057401"/>
            <a:ext cx="3200400" cy="4800600"/>
          </a:xfrm>
          <a:prstGeom prst="rect">
            <a:avLst/>
          </a:prstGeom>
          <a:noFill/>
        </p:spPr>
      </p:pic>
      <p:sp>
        <p:nvSpPr>
          <p:cNvPr id="6" name="Heart 5"/>
          <p:cNvSpPr/>
          <p:nvPr/>
        </p:nvSpPr>
        <p:spPr>
          <a:xfrm>
            <a:off x="5867400" y="533400"/>
            <a:ext cx="1066800" cy="762000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Heart 6"/>
          <p:cNvSpPr/>
          <p:nvPr/>
        </p:nvSpPr>
        <p:spPr>
          <a:xfrm>
            <a:off x="1295400" y="1447800"/>
            <a:ext cx="609600" cy="381000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Heart 7"/>
          <p:cNvSpPr/>
          <p:nvPr/>
        </p:nvSpPr>
        <p:spPr>
          <a:xfrm>
            <a:off x="4191000" y="1066800"/>
            <a:ext cx="914400" cy="609600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Heart 8"/>
          <p:cNvSpPr/>
          <p:nvPr/>
        </p:nvSpPr>
        <p:spPr>
          <a:xfrm>
            <a:off x="4114800" y="5867400"/>
            <a:ext cx="838200" cy="685800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Great Awakening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Great Awakening was when preachers preached from door to door. </a:t>
            </a:r>
          </a:p>
          <a:p>
            <a:r>
              <a:rPr lang="en-US" dirty="0" smtClean="0"/>
              <a:t>They spread the idea that all people were equal in the eyes of God</a:t>
            </a:r>
          </a:p>
          <a:p>
            <a:r>
              <a:rPr lang="en-US" dirty="0" smtClean="0"/>
              <a:t>The Great Awakening had a great impact on the people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QUIZ!!!!!!!!!!!!!!!!!!!!!!!!!!!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Who did Benjamin Franklin use for workers?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Did slaves ever try to </a:t>
            </a:r>
            <a:r>
              <a:rPr lang="en-US" smtClean="0"/>
              <a:t>run away?</a:t>
            </a:r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60</TotalTime>
  <Words>236</Words>
  <Application>Microsoft Office PowerPoint</Application>
  <PresentationFormat>On-screen Show (4:3)</PresentationFormat>
  <Paragraphs>28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Flow</vt:lpstr>
      <vt:lpstr>4-7 African American Slaves</vt:lpstr>
      <vt:lpstr>Slaves In Different Regions</vt:lpstr>
      <vt:lpstr>FUN FACTS!!!  EVEN THOUGH THEY ARE NOT FUN</vt:lpstr>
      <vt:lpstr>4-8 Religion</vt:lpstr>
      <vt:lpstr>Slide 5</vt:lpstr>
      <vt:lpstr>The Great Awakening </vt:lpstr>
      <vt:lpstr>QUIZ!!!!!!!!!!!!!!!!!!!!!!!!!!!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4-7 African American Slaves</dc:title>
  <dc:creator>Student</dc:creator>
  <cp:lastModifiedBy>Student</cp:lastModifiedBy>
  <cp:revision>9</cp:revision>
  <dcterms:created xsi:type="dcterms:W3CDTF">2010-09-28T13:36:35Z</dcterms:created>
  <dcterms:modified xsi:type="dcterms:W3CDTF">2010-10-01T13:47:15Z</dcterms:modified>
</cp:coreProperties>
</file>