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4895F33-3886-4D42-B558-8D29F3C3C3A8}" type="datetimeFigureOut">
              <a:rPr lang="en-US" smtClean="0"/>
              <a:pPr/>
              <a:t>4/27/2011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E3D3329-A5BB-405F-987F-3A00D3408DA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E3D3329-A5BB-405F-987F-3A00D3408DAD}" type="slidenum">
              <a:rPr lang="en-US" smtClean="0"/>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287F485-CA73-4033-93B5-8F4A0109CA49}" type="datetimeFigureOut">
              <a:rPr lang="en-US" smtClean="0"/>
              <a:pPr/>
              <a:t>4/27/2011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7800ED-32CE-40E0-B72E-8767A3C46DB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87F485-CA73-4033-93B5-8F4A0109CA49}" type="datetimeFigureOut">
              <a:rPr lang="en-US" smtClean="0"/>
              <a:pPr/>
              <a:t>4/27/2011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7800ED-32CE-40E0-B72E-8767A3C46DB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87F485-CA73-4033-93B5-8F4A0109CA49}" type="datetimeFigureOut">
              <a:rPr lang="en-US" smtClean="0"/>
              <a:pPr/>
              <a:t>4/27/2011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7800ED-32CE-40E0-B72E-8767A3C46DB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87F485-CA73-4033-93B5-8F4A0109CA49}" type="datetimeFigureOut">
              <a:rPr lang="en-US" smtClean="0"/>
              <a:pPr/>
              <a:t>4/27/2011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7800ED-32CE-40E0-B72E-8767A3C46DB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87F485-CA73-4033-93B5-8F4A0109CA49}" type="datetimeFigureOut">
              <a:rPr lang="en-US" smtClean="0"/>
              <a:pPr/>
              <a:t>4/27/2011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7800ED-32CE-40E0-B72E-8767A3C46DB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287F485-CA73-4033-93B5-8F4A0109CA49}" type="datetimeFigureOut">
              <a:rPr lang="en-US" smtClean="0"/>
              <a:pPr/>
              <a:t>4/27/2011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7800ED-32CE-40E0-B72E-8767A3C46DB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287F485-CA73-4033-93B5-8F4A0109CA49}" type="datetimeFigureOut">
              <a:rPr lang="en-US" smtClean="0"/>
              <a:pPr/>
              <a:t>4/27/2011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57800ED-32CE-40E0-B72E-8767A3C46DB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287F485-CA73-4033-93B5-8F4A0109CA49}" type="datetimeFigureOut">
              <a:rPr lang="en-US" smtClean="0"/>
              <a:pPr/>
              <a:t>4/27/2011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57800ED-32CE-40E0-B72E-8767A3C46DB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87F485-CA73-4033-93B5-8F4A0109CA49}" type="datetimeFigureOut">
              <a:rPr lang="en-US" smtClean="0"/>
              <a:pPr/>
              <a:t>4/27/2011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57800ED-32CE-40E0-B72E-8767A3C46DB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87F485-CA73-4033-93B5-8F4A0109CA49}" type="datetimeFigureOut">
              <a:rPr lang="en-US" smtClean="0"/>
              <a:pPr/>
              <a:t>4/27/2011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7800ED-32CE-40E0-B72E-8767A3C46DB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87F485-CA73-4033-93B5-8F4A0109CA49}" type="datetimeFigureOut">
              <a:rPr lang="en-US" smtClean="0"/>
              <a:pPr/>
              <a:t>4/27/2011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7800ED-32CE-40E0-B72E-8767A3C46DB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87F485-CA73-4033-93B5-8F4A0109CA49}" type="datetimeFigureOut">
              <a:rPr lang="en-US" smtClean="0"/>
              <a:pPr/>
              <a:t>4/27/2011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7800ED-32CE-40E0-B72E-8767A3C46DB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1.xml"/><Relationship Id="rId1" Type="http://schemas.openxmlformats.org/officeDocument/2006/relationships/audio" Target="../media/audio1.wav"/><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www.sonofthesouth.net/leefoundation/civil-war/1863/october/battle-chickamauga-1500.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5800" y="381000"/>
            <a:ext cx="7772400" cy="1470025"/>
          </a:xfrm>
        </p:spPr>
        <p:txBody>
          <a:bodyPr/>
          <a:lstStyle/>
          <a:p>
            <a:r>
              <a:rPr lang="en-US" b="1" i="1" u="sng" dirty="0" smtClean="0">
                <a:solidFill>
                  <a:srgbClr val="FF0000"/>
                </a:solidFill>
              </a:rPr>
              <a:t>Battle of Chickamauga</a:t>
            </a:r>
            <a:endParaRPr lang="en-US" b="1" i="1" u="sng" dirty="0">
              <a:solidFill>
                <a:srgbClr val="FF0000"/>
              </a:solidFill>
            </a:endParaRPr>
          </a:p>
        </p:txBody>
      </p:sp>
      <p:sp>
        <p:nvSpPr>
          <p:cNvPr id="3" name="Subtitle 2"/>
          <p:cNvSpPr>
            <a:spLocks noGrp="1"/>
          </p:cNvSpPr>
          <p:nvPr>
            <p:ph type="subTitle" idx="1"/>
          </p:nvPr>
        </p:nvSpPr>
        <p:spPr>
          <a:xfrm>
            <a:off x="533400" y="1828800"/>
            <a:ext cx="8153400" cy="4114800"/>
          </a:xfrm>
        </p:spPr>
        <p:txBody>
          <a:bodyPr>
            <a:normAutofit/>
          </a:bodyPr>
          <a:lstStyle/>
          <a:p>
            <a:pPr algn="l"/>
            <a:endParaRPr lang="en-US" sz="1200" dirty="0" smtClean="0">
              <a:solidFill>
                <a:srgbClr val="FF0000"/>
              </a:solidFill>
            </a:endParaRPr>
          </a:p>
          <a:p>
            <a:endParaRPr lang="en-US" sz="3000" dirty="0">
              <a:solidFill>
                <a:srgbClr val="FF0000"/>
              </a:solidFill>
            </a:endParaRPr>
          </a:p>
          <a:p>
            <a:r>
              <a:rPr lang="en-US" sz="3000" b="1" dirty="0" smtClean="0">
                <a:solidFill>
                  <a:srgbClr val="FF0000"/>
                </a:solidFill>
              </a:rPr>
              <a:t>This battle started on September 18, 1963  to September 20, 1963</a:t>
            </a:r>
          </a:p>
          <a:p>
            <a:endParaRPr lang="en-US" sz="3000" b="1" dirty="0" smtClean="0">
              <a:solidFill>
                <a:srgbClr val="FF0000"/>
              </a:solidFill>
            </a:endParaRPr>
          </a:p>
          <a:p>
            <a:r>
              <a:rPr lang="en-US" sz="3000" b="1" dirty="0" smtClean="0">
                <a:solidFill>
                  <a:srgbClr val="FF0000"/>
                </a:solidFill>
              </a:rPr>
              <a:t>The battle of Chickamauga took place in Georgia </a:t>
            </a:r>
            <a:endParaRPr lang="en-US" sz="3000" b="1" dirty="0">
              <a:solidFill>
                <a:srgbClr val="FF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304800"/>
            <a:ext cx="7772400" cy="1470025"/>
          </a:xfrm>
        </p:spPr>
        <p:txBody>
          <a:bodyPr/>
          <a:lstStyle/>
          <a:p>
            <a:r>
              <a:rPr lang="en-US" dirty="0" smtClean="0"/>
              <a:t>Battle Summary</a:t>
            </a:r>
            <a:endParaRPr lang="en-US" dirty="0"/>
          </a:p>
        </p:txBody>
      </p:sp>
      <p:sp>
        <p:nvSpPr>
          <p:cNvPr id="3" name="Subtitle 2"/>
          <p:cNvSpPr>
            <a:spLocks noGrp="1"/>
          </p:cNvSpPr>
          <p:nvPr>
            <p:ph type="subTitle" idx="1"/>
          </p:nvPr>
        </p:nvSpPr>
        <p:spPr>
          <a:xfrm>
            <a:off x="457200" y="1752600"/>
            <a:ext cx="8305800" cy="4648200"/>
          </a:xfrm>
        </p:spPr>
        <p:txBody>
          <a:bodyPr>
            <a:normAutofit/>
          </a:bodyPr>
          <a:lstStyle/>
          <a:p>
            <a:pPr algn="l"/>
            <a:r>
              <a:rPr lang="en-US" sz="2000" dirty="0" smtClean="0"/>
              <a:t>	</a:t>
            </a:r>
            <a:r>
              <a:rPr lang="en-US" sz="2400" dirty="0" smtClean="0">
                <a:solidFill>
                  <a:schemeClr val="tx1"/>
                </a:solidFill>
              </a:rPr>
              <a:t>The Union commander Rosecrans decided to try and force the Confederate out of Chattanooga. The Confederate was determined to get back control of Chattanooga. The Confederate moved out and intercepted Rosecrans’s army. Bragg, the Confederate commander battered at the Union’s front line but couldn’t break through. The next mourning, March 20</a:t>
            </a:r>
            <a:r>
              <a:rPr lang="en-US" sz="2400" baseline="30000" dirty="0" smtClean="0">
                <a:solidFill>
                  <a:schemeClr val="tx1"/>
                </a:solidFill>
              </a:rPr>
              <a:t>th</a:t>
            </a:r>
            <a:r>
              <a:rPr lang="en-US" sz="2400" dirty="0" smtClean="0">
                <a:solidFill>
                  <a:schemeClr val="tx1"/>
                </a:solidFill>
              </a:rPr>
              <a:t>, Bragg created his own gap in the Union line driving out one third of the Union’s armed forces, along with Rosecrans himself. George H. Thomas took over command and fell back to Horseshoe Ridge and Snodgrass Hill. Thomas then fled his forces back into Chattanooga leaving the field to the Confederate. </a:t>
            </a:r>
            <a:endParaRPr lang="en-US" sz="2400" dirty="0">
              <a:solidFill>
                <a:schemeClr val="tx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52400"/>
            <a:ext cx="7772400" cy="1470025"/>
          </a:xfrm>
        </p:spPr>
        <p:txBody>
          <a:bodyPr/>
          <a:lstStyle/>
          <a:p>
            <a:r>
              <a:rPr lang="en-US" dirty="0" smtClean="0"/>
              <a:t>Statistics</a:t>
            </a:r>
            <a:endParaRPr lang="en-US" dirty="0"/>
          </a:p>
        </p:txBody>
      </p:sp>
      <p:sp>
        <p:nvSpPr>
          <p:cNvPr id="3" name="Subtitle 2"/>
          <p:cNvSpPr>
            <a:spLocks noGrp="1"/>
          </p:cNvSpPr>
          <p:nvPr>
            <p:ph type="subTitle" idx="1"/>
          </p:nvPr>
        </p:nvSpPr>
        <p:spPr>
          <a:xfrm>
            <a:off x="685800" y="1524000"/>
            <a:ext cx="7696200" cy="4648200"/>
          </a:xfrm>
        </p:spPr>
        <p:txBody>
          <a:bodyPr>
            <a:normAutofit/>
          </a:bodyPr>
          <a:lstStyle/>
          <a:p>
            <a:pPr algn="l"/>
            <a:r>
              <a:rPr lang="en-US" sz="2400" dirty="0" smtClean="0">
                <a:solidFill>
                  <a:schemeClr val="tx1"/>
                </a:solidFill>
              </a:rPr>
              <a:t>                                 Union                                 Confederate</a:t>
            </a:r>
          </a:p>
          <a:p>
            <a:pPr algn="l"/>
            <a:endParaRPr lang="en-US" sz="2400" dirty="0" smtClean="0">
              <a:solidFill>
                <a:schemeClr val="tx1"/>
              </a:solidFill>
            </a:endParaRPr>
          </a:p>
          <a:p>
            <a:pPr algn="l"/>
            <a:r>
              <a:rPr lang="en-US" sz="2400" dirty="0" smtClean="0">
                <a:solidFill>
                  <a:schemeClr val="tx1"/>
                </a:solidFill>
              </a:rPr>
              <a:t>Death toll               16,200                                     18,500</a:t>
            </a:r>
          </a:p>
          <a:p>
            <a:pPr algn="l"/>
            <a:endParaRPr lang="en-US" sz="2400" dirty="0" smtClean="0">
              <a:solidFill>
                <a:schemeClr val="tx1"/>
              </a:solidFill>
            </a:endParaRPr>
          </a:p>
          <a:p>
            <a:pPr algn="l"/>
            <a:r>
              <a:rPr lang="en-US" sz="2400" dirty="0" smtClean="0">
                <a:solidFill>
                  <a:schemeClr val="tx1"/>
                </a:solidFill>
              </a:rPr>
              <a:t>Strength                    60,000                                   65,000</a:t>
            </a:r>
          </a:p>
          <a:p>
            <a:pPr algn="l"/>
            <a:endParaRPr lang="en-US" sz="2400" dirty="0" smtClean="0">
              <a:solidFill>
                <a:schemeClr val="tx1"/>
              </a:solidFill>
            </a:endParaRPr>
          </a:p>
          <a:p>
            <a:pPr algn="l"/>
            <a:r>
              <a:rPr lang="en-US" sz="2400" dirty="0" smtClean="0">
                <a:solidFill>
                  <a:schemeClr val="tx1"/>
                </a:solidFill>
              </a:rPr>
              <a:t>Commander      Rosecrans/Thomas                       Bragg</a:t>
            </a:r>
            <a:endParaRPr lang="en-US" sz="2400" dirty="0">
              <a:solidFill>
                <a:schemeClr val="tx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76400" y="152400"/>
            <a:ext cx="2743200" cy="993775"/>
          </a:xfrm>
        </p:spPr>
        <p:txBody>
          <a:bodyPr/>
          <a:lstStyle/>
          <a:p>
            <a:r>
              <a:rPr lang="en-US" dirty="0" smtClean="0"/>
              <a:t>Rosecrans</a:t>
            </a:r>
            <a:endParaRPr lang="en-US" dirty="0"/>
          </a:p>
        </p:txBody>
      </p:sp>
      <p:sp>
        <p:nvSpPr>
          <p:cNvPr id="3" name="Subtitle 2"/>
          <p:cNvSpPr>
            <a:spLocks noGrp="1"/>
          </p:cNvSpPr>
          <p:nvPr>
            <p:ph type="subTitle" idx="1"/>
          </p:nvPr>
        </p:nvSpPr>
        <p:spPr>
          <a:xfrm>
            <a:off x="4572000" y="304800"/>
            <a:ext cx="2438400" cy="990600"/>
          </a:xfrm>
        </p:spPr>
        <p:txBody>
          <a:bodyPr>
            <a:normAutofit/>
          </a:bodyPr>
          <a:lstStyle/>
          <a:p>
            <a:r>
              <a:rPr lang="en-US" sz="4400" dirty="0" smtClean="0">
                <a:solidFill>
                  <a:schemeClr val="tx1"/>
                </a:solidFill>
              </a:rPr>
              <a:t>Bragg</a:t>
            </a:r>
            <a:endParaRPr lang="en-US" sz="4400" dirty="0">
              <a:solidFill>
                <a:schemeClr val="tx1"/>
              </a:solidFill>
            </a:endParaRPr>
          </a:p>
        </p:txBody>
      </p:sp>
      <p:pic>
        <p:nvPicPr>
          <p:cNvPr id="1026" name="Picture 2" descr="http://images.ookaboo.com/photo/s/Rosecrans_and_Bragg_s.jpg"/>
          <p:cNvPicPr>
            <a:picLocks noChangeAspect="1" noChangeArrowheads="1"/>
          </p:cNvPicPr>
          <p:nvPr/>
        </p:nvPicPr>
        <p:blipFill>
          <a:blip r:embed="rId3" cstate="print"/>
          <a:srcRect/>
          <a:stretch>
            <a:fillRect/>
          </a:stretch>
        </p:blipFill>
        <p:spPr bwMode="auto">
          <a:xfrm>
            <a:off x="1752600" y="1066800"/>
            <a:ext cx="5486400" cy="2667000"/>
          </a:xfrm>
          <a:prstGeom prst="rect">
            <a:avLst/>
          </a:prstGeom>
          <a:noFill/>
        </p:spPr>
      </p:pic>
      <p:sp>
        <p:nvSpPr>
          <p:cNvPr id="6" name="TextBox 5"/>
          <p:cNvSpPr txBox="1"/>
          <p:nvPr/>
        </p:nvSpPr>
        <p:spPr>
          <a:xfrm>
            <a:off x="4800600" y="3810000"/>
            <a:ext cx="2209800" cy="2585323"/>
          </a:xfrm>
          <a:prstGeom prst="rect">
            <a:avLst/>
          </a:prstGeom>
          <a:noFill/>
        </p:spPr>
        <p:txBody>
          <a:bodyPr wrap="square" rtlCol="0">
            <a:spAutoFit/>
          </a:bodyPr>
          <a:lstStyle/>
          <a:p>
            <a:r>
              <a:rPr lang="en-US" dirty="0" smtClean="0"/>
              <a:t>Braxton Bragg was the Confederate commander. He was born march 22, 1819 and was a career United States army officer and then was a Confederate general.</a:t>
            </a:r>
            <a:endParaRPr lang="en-US" dirty="0"/>
          </a:p>
        </p:txBody>
      </p:sp>
      <p:sp>
        <p:nvSpPr>
          <p:cNvPr id="8" name="TextBox 7"/>
          <p:cNvSpPr txBox="1"/>
          <p:nvPr/>
        </p:nvSpPr>
        <p:spPr>
          <a:xfrm>
            <a:off x="1828800" y="3810000"/>
            <a:ext cx="2438400" cy="2862322"/>
          </a:xfrm>
          <a:prstGeom prst="rect">
            <a:avLst/>
          </a:prstGeom>
          <a:noFill/>
        </p:spPr>
        <p:txBody>
          <a:bodyPr wrap="square" rtlCol="0">
            <a:spAutoFit/>
          </a:bodyPr>
          <a:lstStyle/>
          <a:p>
            <a:r>
              <a:rPr lang="en-US" dirty="0" smtClean="0"/>
              <a:t>Rosecrans was the Union commander. He was an inventor and also a U.S. Union general. He was famous for his victory at Western Theater. His fame ended in a disastrous defeat in Chickamauga</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hpssims.com/pages/products/rifmusk/Chickamauga/Chickamauga-Battle-Map.jpg"/>
          <p:cNvPicPr>
            <a:picLocks noChangeAspect="1" noChangeArrowheads="1"/>
          </p:cNvPicPr>
          <p:nvPr/>
        </p:nvPicPr>
        <p:blipFill>
          <a:blip r:embed="rId3" cstate="print"/>
          <a:srcRect/>
          <a:stretch>
            <a:fillRect/>
          </a:stretch>
        </p:blipFill>
        <p:spPr bwMode="auto">
          <a:xfrm>
            <a:off x="0" y="0"/>
            <a:ext cx="9144000" cy="6818109"/>
          </a:xfrm>
          <a:prstGeom prst="rect">
            <a:avLst/>
          </a:prstGeom>
          <a:noFill/>
        </p:spPr>
      </p:pic>
      <p:pic>
        <p:nvPicPr>
          <p:cNvPr id="4" name="Recorded Sound">
            <a:hlinkClick r:id="" action="ppaction://media"/>
          </p:cNvPr>
          <p:cNvPicPr>
            <a:picLocks noRot="1" noChangeAspect="1"/>
          </p:cNvPicPr>
          <p:nvPr>
            <a:wavAudioFile r:embed="rId1" name="Recorded Sound"/>
          </p:nvPr>
        </p:nvPicPr>
        <p:blipFill>
          <a:blip r:embed="rId4" cstate="print"/>
          <a:stretch>
            <a:fillRect/>
          </a:stretch>
        </p:blipFill>
        <p:spPr>
          <a:xfrm>
            <a:off x="0" y="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97021"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alt.coxnewsweb.com/cnishared/tools/shared/mediahub/02/65/25/slideshow_725652_chick1.jpg"/>
          <p:cNvPicPr>
            <a:picLocks noChangeAspect="1" noChangeArrowheads="1"/>
          </p:cNvPicPr>
          <p:nvPr/>
        </p:nvPicPr>
        <p:blipFill>
          <a:blip r:embed="rId2" cstate="print"/>
          <a:srcRect/>
          <a:stretch>
            <a:fillRect/>
          </a:stretch>
        </p:blipFill>
        <p:spPr bwMode="auto">
          <a:xfrm>
            <a:off x="1" y="0"/>
            <a:ext cx="4419600" cy="6858000"/>
          </a:xfrm>
          <a:prstGeom prst="rect">
            <a:avLst/>
          </a:prstGeom>
          <a:noFill/>
        </p:spPr>
      </p:pic>
      <p:pic>
        <p:nvPicPr>
          <p:cNvPr id="20484" name="Picture 4" descr="http://usa-civil-war.com/Prints/chickamauga_print.jpg"/>
          <p:cNvPicPr>
            <a:picLocks noChangeAspect="1" noChangeArrowheads="1"/>
          </p:cNvPicPr>
          <p:nvPr/>
        </p:nvPicPr>
        <p:blipFill>
          <a:blip r:embed="rId3" cstate="print"/>
          <a:srcRect/>
          <a:stretch>
            <a:fillRect/>
          </a:stretch>
        </p:blipFill>
        <p:spPr bwMode="auto">
          <a:xfrm>
            <a:off x="4419600" y="0"/>
            <a:ext cx="4724400" cy="68580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0"/>
            <a:ext cx="7772400" cy="1470025"/>
          </a:xfrm>
        </p:spPr>
        <p:txBody>
          <a:bodyPr/>
          <a:lstStyle/>
          <a:p>
            <a:r>
              <a:rPr lang="en-US" dirty="0" smtClean="0"/>
              <a:t>Battle summary</a:t>
            </a:r>
            <a:endParaRPr lang="en-US" dirty="0"/>
          </a:p>
        </p:txBody>
      </p:sp>
      <p:sp>
        <p:nvSpPr>
          <p:cNvPr id="3" name="Subtitle 2"/>
          <p:cNvSpPr>
            <a:spLocks noGrp="1"/>
          </p:cNvSpPr>
          <p:nvPr>
            <p:ph type="subTitle" idx="1"/>
          </p:nvPr>
        </p:nvSpPr>
        <p:spPr>
          <a:xfrm>
            <a:off x="1295400" y="1752600"/>
            <a:ext cx="6400800" cy="4343400"/>
          </a:xfrm>
        </p:spPr>
        <p:txBody>
          <a:bodyPr>
            <a:normAutofit fontScale="85000" lnSpcReduction="10000"/>
          </a:bodyPr>
          <a:lstStyle/>
          <a:p>
            <a:pPr algn="l"/>
            <a:r>
              <a:rPr lang="en-US" sz="2000" dirty="0" smtClean="0">
                <a:solidFill>
                  <a:schemeClr val="tx1"/>
                </a:solidFill>
              </a:rPr>
              <a:t>	Rosecrans was trying to force the Confederate out of Chattanooga. Rosecrans’s army forced the Confederate south but Bragg, the Confederate commander was determined to reoccupy Chattanooga. Bragg battered the Union line all night, eventually in the mourning Rosecrans found a gap in his line. Rosecrans sent men to fill in the gap, in doing so he created one himself. The confederate forced 1/3 of the Union army out of Chattanooga along with Rosecrans himself. George H. Thomas took over command and began consolidating his forces. Thomas’s army held till after dark. Thomas then fled his forces away from the battle leaving the field to the Confederate. </a:t>
            </a:r>
          </a:p>
          <a:p>
            <a:pPr algn="l"/>
            <a:endParaRPr lang="en-US" sz="2000" dirty="0" smtClean="0">
              <a:solidFill>
                <a:schemeClr val="tx1"/>
              </a:solidFill>
            </a:endParaRPr>
          </a:p>
          <a:p>
            <a:pPr algn="l"/>
            <a:r>
              <a:rPr lang="en-US" sz="2000" dirty="0" smtClean="0">
                <a:solidFill>
                  <a:schemeClr val="tx1"/>
                </a:solidFill>
              </a:rPr>
              <a:t>	Even though the Confederates won the battle, they did not press their advantage. The Union army had retreated to Chattanooga. Instead of focusing their attacks there, Longstreet was sent to attack Knoxville. Lincoln had time to replace Rosecrans with General Ulysses Grant who brought in reinforcements.</a:t>
            </a:r>
          </a:p>
          <a:p>
            <a:pPr algn="l"/>
            <a:endParaRPr lang="en-US" sz="2000" dirty="0">
              <a:solidFill>
                <a:schemeClr val="tx1"/>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144</TotalTime>
  <Words>111</Words>
  <Application>Microsoft Office PowerPoint</Application>
  <PresentationFormat>On-screen Show (4:3)</PresentationFormat>
  <Paragraphs>25</Paragraphs>
  <Slides>7</Slides>
  <Notes>1</Notes>
  <HiddenSlides>0</HiddenSlides>
  <MMClips>1</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Battle of Chickamauga</vt:lpstr>
      <vt:lpstr>Battle Summary</vt:lpstr>
      <vt:lpstr>Statistics</vt:lpstr>
      <vt:lpstr>Rosecrans</vt:lpstr>
      <vt:lpstr>Slide 5</vt:lpstr>
      <vt:lpstr>Slide 6</vt:lpstr>
      <vt:lpstr>Battle summary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Battle of Chickamauga</dc:title>
  <dc:creator>Student</dc:creator>
  <cp:lastModifiedBy>Student</cp:lastModifiedBy>
  <cp:revision>16</cp:revision>
  <dcterms:created xsi:type="dcterms:W3CDTF">2011-04-20T14:45:27Z</dcterms:created>
  <dcterms:modified xsi:type="dcterms:W3CDTF">2011-04-27T14:47:51Z</dcterms:modified>
</cp:coreProperties>
</file>