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6812"/>
    <a:srgbClr val="CC0066"/>
    <a:srgbClr val="000066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1" d="100"/>
          <a:sy n="71" d="100"/>
        </p:scale>
        <p:origin x="-648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7820-1731-4DE8-A09A-F010DA81DB1B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EB642-CAF1-44B2-B795-AA395D646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7820-1731-4DE8-A09A-F010DA81DB1B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EB642-CAF1-44B2-B795-AA395D646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7820-1731-4DE8-A09A-F010DA81DB1B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EB642-CAF1-44B2-B795-AA395D646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7820-1731-4DE8-A09A-F010DA81DB1B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EB642-CAF1-44B2-B795-AA395D646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7820-1731-4DE8-A09A-F010DA81DB1B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EB642-CAF1-44B2-B795-AA395D646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7820-1731-4DE8-A09A-F010DA81DB1B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EB642-CAF1-44B2-B795-AA395D646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7820-1731-4DE8-A09A-F010DA81DB1B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EB642-CAF1-44B2-B795-AA395D646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7820-1731-4DE8-A09A-F010DA81DB1B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2EB642-CAF1-44B2-B795-AA395D6469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7820-1731-4DE8-A09A-F010DA81DB1B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EB642-CAF1-44B2-B795-AA395D646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7820-1731-4DE8-A09A-F010DA81DB1B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12EB642-CAF1-44B2-B795-AA395D646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6C27820-1731-4DE8-A09A-F010DA81DB1B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EB642-CAF1-44B2-B795-AA395D646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6C27820-1731-4DE8-A09A-F010DA81DB1B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12EB642-CAF1-44B2-B795-AA395D6469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image" Target="../media/image26.wmf"/><Relationship Id="rId3" Type="http://schemas.openxmlformats.org/officeDocument/2006/relationships/image" Target="../media/image16.png"/><Relationship Id="rId7" Type="http://schemas.openxmlformats.org/officeDocument/2006/relationships/image" Target="../media/image20.wmf"/><Relationship Id="rId12" Type="http://schemas.openxmlformats.org/officeDocument/2006/relationships/image" Target="../media/image25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wmf"/><Relationship Id="rId11" Type="http://schemas.openxmlformats.org/officeDocument/2006/relationships/image" Target="../media/image24.wmf"/><Relationship Id="rId5" Type="http://schemas.openxmlformats.org/officeDocument/2006/relationships/image" Target="../media/image18.wmf"/><Relationship Id="rId10" Type="http://schemas.openxmlformats.org/officeDocument/2006/relationships/image" Target="../media/image23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Buddha Statue</a:t>
            </a:r>
            <a:endParaRPr lang="en-US" dirty="0"/>
          </a:p>
        </p:txBody>
      </p:sp>
      <p:pic>
        <p:nvPicPr>
          <p:cNvPr id="1026" name="Picture 2" descr="C:\Users\Student\AppData\Local\Microsoft\Windows\Temporary Internet Files\Content.IE5\05ZL0TYU\MP90039949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505200"/>
            <a:ext cx="2081784" cy="31211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7" name="Picture 3" descr="C:\Users\Student\AppData\Local\Microsoft\Windows\Temporary Internet Files\Content.IE5\FZ8WLLLL\MP90039997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04800"/>
            <a:ext cx="2081784" cy="3121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By: Emily Hoerter and Peter Clark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tudent\AppData\Local\Microsoft\Windows\Temporary Internet Files\Content.IE5\05ZL0TYU\MC90044536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Buddha means “Enlightened One”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Buddhism was based on a prince who searched for the meaning of life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Buddha’s original name really is Siddhartha Gautama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He was a son of an Indian prince and grew up in royalty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He decided that people should seek love, truth, the joy of knowledge, and a calm mind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Buddha’s Life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467600" cy="46482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0066"/>
                </a:solidFill>
              </a:rPr>
              <a:t>Gautama spent his life giving his message to all who would listen</a:t>
            </a:r>
          </a:p>
          <a:p>
            <a:r>
              <a:rPr lang="en-US" sz="3600" dirty="0" smtClean="0">
                <a:solidFill>
                  <a:srgbClr val="000066"/>
                </a:solidFill>
              </a:rPr>
              <a:t>Before leaving his home, he had never seen pain</a:t>
            </a:r>
          </a:p>
          <a:p>
            <a:r>
              <a:rPr lang="en-US" sz="3600" dirty="0" smtClean="0">
                <a:solidFill>
                  <a:srgbClr val="000066"/>
                </a:solidFill>
              </a:rPr>
              <a:t>He never did anything to hurt others</a:t>
            </a:r>
          </a:p>
          <a:p>
            <a:r>
              <a:rPr lang="en-US" sz="3600" dirty="0" smtClean="0">
                <a:solidFill>
                  <a:srgbClr val="000066"/>
                </a:solidFill>
              </a:rPr>
              <a:t>Gautama sat under a tree and suddenly felt that he understood the meaning of life</a:t>
            </a:r>
            <a:r>
              <a:rPr lang="en-US" sz="3600" dirty="0" smtClean="0">
                <a:solidFill>
                  <a:srgbClr val="CC0066"/>
                </a:solidFill>
              </a:rPr>
              <a:t> </a:t>
            </a:r>
            <a:endParaRPr lang="en-US" sz="3600" dirty="0">
              <a:solidFill>
                <a:srgbClr val="00CC00"/>
              </a:solidFill>
            </a:endParaRPr>
          </a:p>
        </p:txBody>
      </p:sp>
      <p:pic>
        <p:nvPicPr>
          <p:cNvPr id="5122" name="Picture 2" descr="C:\Users\Student\AppData\Local\Microsoft\Windows\Temporary Internet Files\Content.IE5\FZ8WLLLL\MC9003247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0"/>
            <a:ext cx="1811426" cy="168341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are some pictures of the Buddha Statue.</a:t>
            </a:r>
            <a:endParaRPr lang="en-US" dirty="0"/>
          </a:p>
        </p:txBody>
      </p:sp>
      <p:pic>
        <p:nvPicPr>
          <p:cNvPr id="1026" name="Picture 2" descr="C:\Program Files (x86)\Microsoft Office\MEDIA\CAGCAT10\j03009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0"/>
            <a:ext cx="1798625" cy="1707185"/>
          </a:xfrm>
          <a:prstGeom prst="rect">
            <a:avLst/>
          </a:prstGeom>
          <a:noFill/>
        </p:spPr>
      </p:pic>
      <p:pic>
        <p:nvPicPr>
          <p:cNvPr id="5" name="Picture 4" descr="great_buddha_stat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590800"/>
            <a:ext cx="3759200" cy="2819400"/>
          </a:xfrm>
          <a:prstGeom prst="rect">
            <a:avLst/>
          </a:prstGeom>
        </p:spPr>
      </p:pic>
      <p:pic>
        <p:nvPicPr>
          <p:cNvPr id="6" name="Picture 5" descr="buddha-statu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86628" y="2209800"/>
            <a:ext cx="3457372" cy="2363585"/>
          </a:xfrm>
          <a:prstGeom prst="rect">
            <a:avLst/>
          </a:prstGeom>
        </p:spPr>
      </p:pic>
      <p:pic>
        <p:nvPicPr>
          <p:cNvPr id="7" name="Picture 6" descr="Bronze%20and%20Green%20Garden%20Buddh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57600" y="3657600"/>
            <a:ext cx="2419350" cy="2424179"/>
          </a:xfrm>
          <a:prstGeom prst="rect">
            <a:avLst/>
          </a:prstGeom>
        </p:spPr>
      </p:pic>
      <p:pic>
        <p:nvPicPr>
          <p:cNvPr id="3074" name="Picture 2" descr="C:\Users\Student\AppData\Local\Microsoft\Windows\Temporary Internet Files\Content.IE5\05ZL0TYU\MP900399971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62216" y="4267200"/>
            <a:ext cx="2081784" cy="2590800"/>
          </a:xfrm>
          <a:prstGeom prst="rect">
            <a:avLst/>
          </a:prstGeom>
          <a:noFill/>
        </p:spPr>
      </p:pic>
      <p:pic>
        <p:nvPicPr>
          <p:cNvPr id="3075" name="Picture 3" descr="C:\Users\Student\AppData\Local\Microsoft\Windows\Temporary Internet Files\Content.IE5\FZ8WLLLL\MC900350521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5145386"/>
            <a:ext cx="1818238" cy="1712614"/>
          </a:xfrm>
          <a:prstGeom prst="rect">
            <a:avLst/>
          </a:prstGeom>
          <a:noFill/>
        </p:spPr>
      </p:pic>
      <p:pic>
        <p:nvPicPr>
          <p:cNvPr id="3076" name="Picture 4" descr="C:\Users\Student\AppData\Local\Microsoft\Windows\Temporary Internet Files\Content.IE5\VS6B0YUT\MP900400143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7600" y="0"/>
            <a:ext cx="1676400" cy="2513373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tudent\AppData\Local\Microsoft\Windows\Temporary Internet Files\Content.IE5\E9I7LO7Z\MP90040748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6013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0"/>
            <a:ext cx="7467600" cy="1143000"/>
          </a:xfrm>
        </p:spPr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0070C0"/>
                </a:solidFill>
              </a:rPr>
              <a:t>Quiz</a:t>
            </a:r>
            <a:endParaRPr lang="en-US" sz="88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7467600" cy="5638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What does Buddha mean?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What was Buddha’s real name?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Buddha was a son of who?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He never did anything to ______ anybody?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Buddha: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Was Chinese 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Loved soft drinks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Looked for the meaning of life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All of the above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None of the above</a:t>
            </a:r>
          </a:p>
          <a:p>
            <a:pPr marL="550926" indent="-514350"/>
            <a:r>
              <a:rPr lang="en-US" sz="2400" dirty="0" smtClean="0">
                <a:solidFill>
                  <a:schemeClr val="bg1"/>
                </a:solidFill>
              </a:rPr>
              <a:t>True of False</a:t>
            </a:r>
          </a:p>
          <a:p>
            <a:pPr marL="550926" indent="-514350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bg1"/>
                </a:solidFill>
              </a:rPr>
              <a:t>	Buddha left his castle because he killed a servant.</a:t>
            </a:r>
          </a:p>
          <a:p>
            <a:pPr marL="550926" indent="-51435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2051" name="Picture 3" descr="C:\Users\Student\AppData\Local\Microsoft\Windows\Temporary Internet Files\Content.IE5\E9I7LO7Z\MC90002292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6715" y="2743200"/>
            <a:ext cx="2507285" cy="29718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Student\AppData\Local\Microsoft\Windows\Temporary Internet Files\Content.IE5\FZ8WLLLL\MC90044113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408" y="0"/>
            <a:ext cx="890918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Quiz Answers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Buddha means “</a:t>
            </a:r>
            <a:r>
              <a:rPr lang="en-US" u="sng" dirty="0" smtClean="0">
                <a:solidFill>
                  <a:srgbClr val="FF0000"/>
                </a:solidFill>
              </a:rPr>
              <a:t>Enlightened One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Buddha’s real name is </a:t>
            </a:r>
            <a:r>
              <a:rPr lang="en-US" sz="3200" u="sng" dirty="0" smtClean="0">
                <a:solidFill>
                  <a:srgbClr val="FF0000"/>
                </a:solidFill>
              </a:rPr>
              <a:t>Siddhartha Gautama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Buddha is a son of an </a:t>
            </a:r>
            <a:r>
              <a:rPr lang="en-US" u="sng" dirty="0" smtClean="0">
                <a:solidFill>
                  <a:srgbClr val="FF0000"/>
                </a:solidFill>
              </a:rPr>
              <a:t>Italian Prince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 never did anything to </a:t>
            </a:r>
            <a:r>
              <a:rPr lang="en-US" u="sng" dirty="0" smtClean="0">
                <a:solidFill>
                  <a:srgbClr val="FF0000"/>
                </a:solidFill>
              </a:rPr>
              <a:t>Hurt</a:t>
            </a:r>
            <a:r>
              <a:rPr lang="en-US" dirty="0" smtClean="0">
                <a:solidFill>
                  <a:srgbClr val="FF0000"/>
                </a:solidFill>
              </a:rPr>
              <a:t> anybody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3.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4098" name="Picture 2" descr="C:\Users\Student\AppData\Local\Microsoft\Windows\Temporary Internet Files\Content.IE5\05ZL0TYU\MC90004787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4648200"/>
            <a:ext cx="1918411" cy="197693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Student\AppData\Local\Microsoft\Windows\Temporary Internet Files\Content.IE5\VS6B0YUT\MP91021638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52600" y="-554031"/>
            <a:ext cx="12573000" cy="8936031"/>
          </a:xfrm>
          <a:prstGeom prst="rect">
            <a:avLst/>
          </a:prstGeom>
          <a:noFill/>
        </p:spPr>
      </p:pic>
      <p:pic>
        <p:nvPicPr>
          <p:cNvPr id="1028" name="Picture 4" descr="C:\Users\Student\AppData\Local\Microsoft\Windows\Temporary Internet Files\Content.IE5\FZ8WLLLL\MC90044610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375197"/>
            <a:ext cx="9144000" cy="482803"/>
          </a:xfrm>
          <a:prstGeom prst="rect">
            <a:avLst/>
          </a:prstGeom>
          <a:noFill/>
        </p:spPr>
      </p:pic>
      <p:pic>
        <p:nvPicPr>
          <p:cNvPr id="2053" name="Picture 5" descr="C:\Users\Student\AppData\Local\Microsoft\Windows\Temporary Internet Files\Content.IE5\E9I7LO7Z\MC900445294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197666"/>
            <a:ext cx="4600041" cy="366033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228600"/>
            <a:ext cx="5181600" cy="5973762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C00000"/>
                </a:solidFill>
              </a:rPr>
              <a:t>The End!</a:t>
            </a:r>
            <a:endParaRPr lang="en-US" sz="9600" dirty="0">
              <a:solidFill>
                <a:srgbClr val="C00000"/>
              </a:solidFill>
            </a:endParaRPr>
          </a:p>
        </p:txBody>
      </p:sp>
      <p:pic>
        <p:nvPicPr>
          <p:cNvPr id="2052" name="Picture 4" descr="C:\Users\Student\AppData\Local\Microsoft\Windows\Temporary Internet Files\Content.IE5\E9I7LO7Z\MC900445294[1].wmf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6130865"/>
            <a:ext cx="46038" cy="36633"/>
          </a:xfrm>
          <a:prstGeom prst="rect">
            <a:avLst/>
          </a:prstGeom>
          <a:noFill/>
        </p:spPr>
      </p:pic>
      <p:pic>
        <p:nvPicPr>
          <p:cNvPr id="2054" name="Picture 6" descr="C:\Users\Student\AppData\Local\Microsoft\Windows\Temporary Internet Files\Content.IE5\05ZL0TYU\MC900445912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3400" y="5109667"/>
            <a:ext cx="818388" cy="1748333"/>
          </a:xfrm>
          <a:prstGeom prst="rect">
            <a:avLst/>
          </a:prstGeom>
          <a:noFill/>
        </p:spPr>
      </p:pic>
      <p:pic>
        <p:nvPicPr>
          <p:cNvPr id="1026" name="Picture 2" descr="C:\Users\Student\AppData\Local\Microsoft\Windows\Temporary Internet Files\Content.IE5\E9I7LO7Z\MC900445326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54519" y="5084064"/>
            <a:ext cx="1789481" cy="1773936"/>
          </a:xfrm>
          <a:prstGeom prst="rect">
            <a:avLst/>
          </a:prstGeom>
          <a:noFill/>
        </p:spPr>
      </p:pic>
      <p:pic>
        <p:nvPicPr>
          <p:cNvPr id="1027" name="Picture 3" descr="C:\Users\Student\AppData\Local\Microsoft\Windows\Temporary Internet Files\Content.IE5\05ZL0TYU\MC900445354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52800" y="5093208"/>
            <a:ext cx="810158" cy="1764792"/>
          </a:xfrm>
          <a:prstGeom prst="rect">
            <a:avLst/>
          </a:prstGeom>
          <a:noFill/>
        </p:spPr>
      </p:pic>
      <p:pic>
        <p:nvPicPr>
          <p:cNvPr id="1029" name="Picture 5" descr="C:\Users\Student\AppData\Local\Microsoft\Windows\Temporary Internet Files\Content.IE5\VS6B0YUT\MC900445342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257800"/>
            <a:ext cx="1308047" cy="1600200"/>
          </a:xfrm>
          <a:prstGeom prst="rect">
            <a:avLst/>
          </a:prstGeom>
          <a:noFill/>
        </p:spPr>
      </p:pic>
      <p:pic>
        <p:nvPicPr>
          <p:cNvPr id="1035" name="Picture 11" descr="C:\Users\Student\AppData\Local\Microsoft\Windows\Temporary Internet Files\Content.IE5\FZ8WLLLL\MC900445334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05400" y="5075834"/>
            <a:ext cx="1241755" cy="1782166"/>
          </a:xfrm>
          <a:prstGeom prst="rect">
            <a:avLst/>
          </a:prstGeom>
          <a:noFill/>
        </p:spPr>
      </p:pic>
      <p:pic>
        <p:nvPicPr>
          <p:cNvPr id="1036" name="Picture 12" descr="C:\Users\Student\AppData\Local\Microsoft\Windows\Temporary Internet Files\Content.IE5\VS6B0YUT\MC900445336[1]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96000" y="5128870"/>
            <a:ext cx="1456639" cy="1729130"/>
          </a:xfrm>
          <a:prstGeom prst="rect">
            <a:avLst/>
          </a:prstGeom>
          <a:noFill/>
        </p:spPr>
      </p:pic>
      <p:pic>
        <p:nvPicPr>
          <p:cNvPr id="1037" name="Picture 13" descr="C:\Users\Student\AppData\Local\Microsoft\Windows\Temporary Internet Files\Content.IE5\E9I7LO7Z\MC900445312[1].wm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86000" y="6147511"/>
            <a:ext cx="929945" cy="710489"/>
          </a:xfrm>
          <a:prstGeom prst="rect">
            <a:avLst/>
          </a:prstGeom>
          <a:noFill/>
        </p:spPr>
      </p:pic>
      <p:pic>
        <p:nvPicPr>
          <p:cNvPr id="1041" name="Picture 17" descr="C:\Users\Student\AppData\Local\Microsoft\Windows\Temporary Internet Files\Content.IE5\FZ8WLLLL\MC900445348[1].w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19200" y="5063947"/>
            <a:ext cx="935431" cy="179405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94</TotalTime>
  <Words>211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Buddha Statue</vt:lpstr>
      <vt:lpstr>Facts</vt:lpstr>
      <vt:lpstr>Buddha’s Life</vt:lpstr>
      <vt:lpstr>Pictures</vt:lpstr>
      <vt:lpstr>Quiz</vt:lpstr>
      <vt:lpstr>Quiz Answers</vt:lpstr>
      <vt:lpstr>The End!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Buddha Statue</dc:title>
  <dc:creator>Student</dc:creator>
  <cp:lastModifiedBy>Student</cp:lastModifiedBy>
  <cp:revision>13</cp:revision>
  <dcterms:created xsi:type="dcterms:W3CDTF">2010-10-21T14:53:43Z</dcterms:created>
  <dcterms:modified xsi:type="dcterms:W3CDTF">2010-10-25T14:24:00Z</dcterms:modified>
</cp:coreProperties>
</file>