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F7F01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576" autoAdjust="0"/>
  </p:normalViewPr>
  <p:slideViewPr>
    <p:cSldViewPr>
      <p:cViewPr varScale="1">
        <p:scale>
          <a:sx n="73" d="100"/>
          <a:sy n="73" d="100"/>
        </p:scale>
        <p:origin x="-570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F18644-42CF-4271-A4BC-134A534825C3}" type="datetimeFigureOut">
              <a:rPr lang="en-US" smtClean="0"/>
              <a:pPr/>
              <a:t>10/25/2010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A2120-EDBF-41E7-B089-DF953312D4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F18644-42CF-4271-A4BC-134A534825C3}" type="datetimeFigureOut">
              <a:rPr lang="en-US" smtClean="0"/>
              <a:pPr/>
              <a:t>10/25/2010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A2120-EDBF-41E7-B089-DF953312D4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F18644-42CF-4271-A4BC-134A534825C3}" type="datetimeFigureOut">
              <a:rPr lang="en-US" smtClean="0"/>
              <a:pPr/>
              <a:t>10/25/2010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A2120-EDBF-41E7-B089-DF953312D4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F18644-42CF-4271-A4BC-134A534825C3}" type="datetimeFigureOut">
              <a:rPr lang="en-US" smtClean="0"/>
              <a:pPr/>
              <a:t>10/25/2010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A2120-EDBF-41E7-B089-DF953312D4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F18644-42CF-4271-A4BC-134A534825C3}" type="datetimeFigureOut">
              <a:rPr lang="en-US" smtClean="0"/>
              <a:pPr/>
              <a:t>10/25/2010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A2120-EDBF-41E7-B089-DF953312D4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F18644-42CF-4271-A4BC-134A534825C3}" type="datetimeFigureOut">
              <a:rPr lang="en-US" smtClean="0"/>
              <a:pPr/>
              <a:t>10/25/2010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A2120-EDBF-41E7-B089-DF953312D4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F18644-42CF-4271-A4BC-134A534825C3}" type="datetimeFigureOut">
              <a:rPr lang="en-US" smtClean="0"/>
              <a:pPr/>
              <a:t>10/25/2010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A2120-EDBF-41E7-B089-DF953312D4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F18644-42CF-4271-A4BC-134A534825C3}" type="datetimeFigureOut">
              <a:rPr lang="en-US" smtClean="0"/>
              <a:pPr/>
              <a:t>10/25/2010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A2120-EDBF-41E7-B089-DF953312D4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F18644-42CF-4271-A4BC-134A534825C3}" type="datetimeFigureOut">
              <a:rPr lang="en-US" smtClean="0"/>
              <a:pPr/>
              <a:t>10/25/2010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A2120-EDBF-41E7-B089-DF953312D4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F18644-42CF-4271-A4BC-134A534825C3}" type="datetimeFigureOut">
              <a:rPr lang="en-US" smtClean="0"/>
              <a:pPr/>
              <a:t>10/25/2010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A2120-EDBF-41E7-B089-DF953312D4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F18644-42CF-4271-A4BC-134A534825C3}" type="datetimeFigureOut">
              <a:rPr lang="en-US" smtClean="0"/>
              <a:pPr/>
              <a:t>10/25/2010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A2120-EDBF-41E7-B089-DF953312D4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F18644-42CF-4271-A4BC-134A534825C3}" type="datetimeFigureOut">
              <a:rPr lang="en-US" smtClean="0"/>
              <a:pPr/>
              <a:t>10/25/2010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0A2120-EDBF-41E7-B089-DF953312D40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Student\AppData\Local\Microsoft\Windows\Temporary Internet Files\Content.IE5\FZ8WLLLL\MC900441208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7408" y="0"/>
            <a:ext cx="8909184" cy="6858000"/>
          </a:xfrm>
          <a:prstGeom prst="rect">
            <a:avLst/>
          </a:prstGeom>
          <a:noFill/>
        </p:spPr>
      </p:pic>
      <p:pic>
        <p:nvPicPr>
          <p:cNvPr id="2051" name="Picture 3" descr="C:\Users\Student\AppData\Local\Microsoft\Windows\Temporary Internet Files\Content.IE5\FZ8WLLLL\MC900441208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53975"/>
            <a:ext cx="7772400" cy="1470025"/>
          </a:xfrm>
        </p:spPr>
        <p:txBody>
          <a:bodyPr/>
          <a:lstStyle/>
          <a:p>
            <a:pPr algn="l"/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Building the Grand Canal and an Empire.</a:t>
            </a:r>
            <a:endParaRPr lang="en-US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4419600"/>
            <a:ext cx="7854696" cy="1752600"/>
          </a:xfrm>
        </p:spPr>
        <p:txBody>
          <a:bodyPr/>
          <a:lstStyle/>
          <a:p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By:</a:t>
            </a:r>
            <a:r>
              <a:rPr lang="en-US" dirty="0" smtClean="0">
                <a:solidFill>
                  <a:schemeClr val="bg2">
                    <a:lumMod val="10000"/>
                  </a:schemeClr>
                </a:solidFill>
                <a:latin typeface="Viner Hand ITC" pitchFamily="66" charset="0"/>
              </a:rPr>
              <a:t> Ethan </a:t>
            </a:r>
            <a:r>
              <a:rPr lang="en-US" dirty="0" err="1" smtClean="0">
                <a:solidFill>
                  <a:schemeClr val="bg2">
                    <a:lumMod val="10000"/>
                  </a:schemeClr>
                </a:solidFill>
                <a:latin typeface="Viner Hand ITC" pitchFamily="66" charset="0"/>
              </a:rPr>
              <a:t>Sneller</a:t>
            </a:r>
            <a:endParaRPr lang="en-US" dirty="0" smtClean="0">
              <a:solidFill>
                <a:schemeClr val="bg2">
                  <a:lumMod val="10000"/>
                </a:schemeClr>
              </a:solidFill>
              <a:latin typeface="Viner Hand ITC" pitchFamily="66" charset="0"/>
            </a:endParaRPr>
          </a:p>
          <a:p>
            <a:r>
              <a:rPr lang="en-US" dirty="0" smtClean="0">
                <a:solidFill>
                  <a:schemeClr val="bg2">
                    <a:lumMod val="10000"/>
                  </a:schemeClr>
                </a:solidFill>
                <a:latin typeface="+mj-lt"/>
              </a:rPr>
              <a:t>And</a:t>
            </a:r>
            <a:endParaRPr lang="en-US" dirty="0" smtClean="0">
              <a:solidFill>
                <a:schemeClr val="bg2">
                  <a:lumMod val="10000"/>
                </a:schemeClr>
              </a:solidFill>
              <a:latin typeface="Agency FB" pitchFamily="34" charset="0"/>
            </a:endParaRPr>
          </a:p>
          <a:p>
            <a:r>
              <a:rPr lang="en-US" dirty="0" smtClean="0">
                <a:solidFill>
                  <a:schemeClr val="bg2">
                    <a:lumMod val="10000"/>
                  </a:schemeClr>
                </a:solidFill>
                <a:latin typeface="Agency FB" pitchFamily="34" charset="0"/>
              </a:rPr>
              <a:t>Sienna </a:t>
            </a:r>
            <a:r>
              <a:rPr lang="en-US" dirty="0" err="1" smtClean="0">
                <a:solidFill>
                  <a:schemeClr val="bg2">
                    <a:lumMod val="10000"/>
                  </a:schemeClr>
                </a:solidFill>
                <a:latin typeface="Agency FB" pitchFamily="34" charset="0"/>
              </a:rPr>
              <a:t>Borchardt</a:t>
            </a:r>
            <a:endParaRPr lang="en-US" dirty="0">
              <a:solidFill>
                <a:schemeClr val="bg2">
                  <a:lumMod val="10000"/>
                </a:schemeClr>
              </a:solidFill>
              <a:latin typeface="+mj-lt"/>
            </a:endParaRPr>
          </a:p>
        </p:txBody>
      </p:sp>
    </p:spTree>
  </p:cSld>
  <p:clrMapOvr>
    <a:masterClrMapping/>
  </p:clrMapOvr>
  <p:transition>
    <p:plus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 descr="C:\Users\Student\AppData\Local\Microsoft\Windows\Temporary Internet Files\Content.IE5\E9I7LO7Z\MP900216131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The Grand Canal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It was built to connect the most important rivers 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It also linked the northern and southern halves of China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It was a 1000-mile long waterway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It was built in the Sui dynasty by </a:t>
            </a:r>
            <a:r>
              <a:rPr lang="en-US" dirty="0" err="1" smtClean="0">
                <a:solidFill>
                  <a:srgbClr val="FFFF00"/>
                </a:solidFill>
              </a:rPr>
              <a:t>peasents</a:t>
            </a:r>
            <a:r>
              <a:rPr lang="en-US" dirty="0" smtClean="0">
                <a:solidFill>
                  <a:srgbClr val="FFFF00"/>
                </a:solidFill>
              </a:rPr>
              <a:t> and was opened in the year of 610 A.D</a:t>
            </a:r>
            <a:endParaRPr lang="en-US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Student\AppData\Local\Microsoft\Windows\Temporary Internet Files\Content.IE5\E9I7LO7Z\MC900445924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The Tang </a:t>
            </a:r>
            <a:r>
              <a:rPr lang="en-US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Dyasty</a:t>
            </a:r>
            <a:endParaRPr lang="en-US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They expanded China by expanding west, east, and north</a:t>
            </a:r>
          </a:p>
          <a:p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They rebuilt part of the Great Wall</a:t>
            </a:r>
          </a:p>
          <a:p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They created the draft so that there would be more soldiers</a:t>
            </a:r>
          </a:p>
          <a:p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This Army protected China for 150 years</a:t>
            </a:r>
            <a:endParaRPr lang="en-US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Student\AppData\Local\Microsoft\Windows\Temporary Internet Files\Content.IE5\VS6B0YUT\MC900441140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372599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Pictures: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Grand Canal</a:t>
            </a:r>
            <a:endParaRPr lang="en-US" dirty="0"/>
          </a:p>
        </p:txBody>
      </p:sp>
      <p:pic>
        <p:nvPicPr>
          <p:cNvPr id="4" name="Content Placeholder 3" descr="1_1225738800_9_suzhou-grand-canal.jpg"/>
          <p:cNvPicPr>
            <a:picLocks noGrp="1" noChangeAspect="1"/>
          </p:cNvPicPr>
          <p:nvPr>
            <p:ph sz="half" idx="2"/>
          </p:nvPr>
        </p:nvPicPr>
        <p:blipFill>
          <a:blip r:embed="rId4" cstate="print"/>
          <a:stretch>
            <a:fillRect/>
          </a:stretch>
        </p:blipFill>
        <p:spPr>
          <a:xfrm>
            <a:off x="457200" y="2633612"/>
            <a:ext cx="4040188" cy="3033814"/>
          </a:xfrm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perspectiveContrastingRightFacing"/>
            <a:lightRig rig="threePt" dir="t"/>
          </a:scene3d>
        </p:spPr>
      </p:pic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smtClean="0"/>
              <a:t>Tang Army</a:t>
            </a:r>
            <a:endParaRPr lang="en-US" dirty="0"/>
          </a:p>
        </p:txBody>
      </p:sp>
      <p:pic>
        <p:nvPicPr>
          <p:cNvPr id="8" name="Content Placeholder 7" descr="images.jpg"/>
          <p:cNvPicPr>
            <a:picLocks noGrp="1" noChangeAspect="1"/>
          </p:cNvPicPr>
          <p:nvPr>
            <p:ph sz="quarter" idx="4"/>
          </p:nvPr>
        </p:nvPicPr>
        <p:blipFill>
          <a:blip r:embed="rId5" cstate="print"/>
          <a:stretch>
            <a:fillRect/>
          </a:stretch>
        </p:blipFill>
        <p:spPr>
          <a:xfrm>
            <a:off x="5257800" y="2895600"/>
            <a:ext cx="2971800" cy="2743200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  <a:scene3d>
            <a:camera prst="perspectiveHeroicExtremeLeftFacing"/>
            <a:lightRig rig="threePt" dir="t"/>
          </a:scene3d>
        </p:spPr>
      </p:pic>
    </p:spTree>
  </p:cSld>
  <p:clrMapOvr>
    <a:masterClrMapping/>
  </p:clrMapOvr>
  <p:transition spd="med">
    <p:newsflash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Student\AppData\Local\Microsoft\Windows\Temporary Internet Files\Content.IE5\05ZL0TYU\MC900445368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52400" y="0"/>
            <a:ext cx="92964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724400"/>
            <a:ext cx="83058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C000"/>
                </a:solidFill>
              </a:rPr>
              <a:t>Quiz:</a:t>
            </a:r>
            <a:br>
              <a:rPr lang="en-US" dirty="0" smtClean="0">
                <a:solidFill>
                  <a:srgbClr val="FFC000"/>
                </a:solidFill>
              </a:rPr>
            </a:br>
            <a:r>
              <a:rPr lang="en-US" dirty="0" smtClean="0">
                <a:solidFill>
                  <a:srgbClr val="FFC000"/>
                </a:solidFill>
              </a:rPr>
              <a:t>In which Dynasty did they expand China?</a:t>
            </a:r>
            <a:br>
              <a:rPr lang="en-US" dirty="0" smtClean="0">
                <a:solidFill>
                  <a:srgbClr val="FFC000"/>
                </a:solidFill>
              </a:rPr>
            </a:br>
            <a:r>
              <a:rPr lang="en-US" dirty="0" smtClean="0">
                <a:solidFill>
                  <a:srgbClr val="FFC000"/>
                </a:solidFill>
              </a:rPr>
              <a:t>What Year did the Grand Canal open</a:t>
            </a:r>
            <a:br>
              <a:rPr lang="en-US" dirty="0" smtClean="0">
                <a:solidFill>
                  <a:srgbClr val="FFC000"/>
                </a:solidFill>
              </a:rPr>
            </a:br>
            <a:r>
              <a:rPr lang="en-US" dirty="0" smtClean="0">
                <a:solidFill>
                  <a:srgbClr val="FFC000"/>
                </a:solidFill>
              </a:rPr>
              <a:t>How long was the Grand Canal?</a:t>
            </a:r>
            <a:br>
              <a:rPr lang="en-US" dirty="0" smtClean="0">
                <a:solidFill>
                  <a:srgbClr val="FFC000"/>
                </a:solidFill>
              </a:rPr>
            </a:br>
            <a:r>
              <a:rPr lang="en-US" dirty="0" smtClean="0">
                <a:solidFill>
                  <a:srgbClr val="FFC000"/>
                </a:solidFill>
              </a:rPr>
              <a:t>True or false, did the Qin dynasty create the draft?</a:t>
            </a:r>
            <a:endParaRPr lang="en-US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 descr="C:\Users\Student\AppData\Local\Microsoft\Windows\Temporary Internet Files\Content.IE5\VS6B0YUT\MC90044537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048000"/>
            <a:ext cx="8305800" cy="10668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Answer:</a:t>
            </a:r>
            <a:b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The Tang</a:t>
            </a:r>
            <a:b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610 </a:t>
            </a:r>
            <a:r>
              <a:rPr lang="en-US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A.d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1000 miles</a:t>
            </a:r>
            <a:b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False, the Tang did</a:t>
            </a:r>
            <a:endParaRPr lang="en-US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C:\Users\Student\AppData\Local\Microsoft\Windows\Temporary Internet Files\Content.IE5\05ZL0TYU\MC900441136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9600" dirty="0" smtClean="0">
                <a:solidFill>
                  <a:srgbClr val="FFFF00"/>
                </a:solidFill>
              </a:rPr>
              <a:t>THE END</a:t>
            </a:r>
            <a:endParaRPr lang="en-US" sz="96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split dir="in"/>
    <p:sndAc>
      <p:stSnd>
        <p:snd r:embed="rId2" name="applause.wav"/>
      </p:stSnd>
    </p:sndAc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94</TotalTime>
  <Words>112</Words>
  <Application>Microsoft Office PowerPoint</Application>
  <PresentationFormat>On-screen Show (4:3)</PresentationFormat>
  <Paragraphs>20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Building the Grand Canal and an Empire.</vt:lpstr>
      <vt:lpstr>The Grand Canal</vt:lpstr>
      <vt:lpstr>The Tang Dyasty</vt:lpstr>
      <vt:lpstr>Pictures:</vt:lpstr>
      <vt:lpstr>Quiz: In which Dynasty did they expand China? What Year did the Grand Canal open How long was the Grand Canal? True or false, did the Qin dynasty create the draft?</vt:lpstr>
      <vt:lpstr>Answer: The Tang  610 A.d 1000 miles False, the Tang did</vt:lpstr>
      <vt:lpstr>THE END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Building the Grand Canal and an Empire.</dc:title>
  <dc:creator>Student</dc:creator>
  <cp:lastModifiedBy>Student</cp:lastModifiedBy>
  <cp:revision>18</cp:revision>
  <dcterms:created xsi:type="dcterms:W3CDTF">2010-10-21T14:53:42Z</dcterms:created>
  <dcterms:modified xsi:type="dcterms:W3CDTF">2010-10-25T14:19:31Z</dcterms:modified>
</cp:coreProperties>
</file>