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62" r:id="rId3"/>
    <p:sldId id="266" r:id="rId4"/>
    <p:sldId id="260" r:id="rId5"/>
    <p:sldId id="265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22" autoAdjust="0"/>
    <p:restoredTop sz="94660"/>
  </p:normalViewPr>
  <p:slideViewPr>
    <p:cSldViewPr>
      <p:cViewPr varScale="1">
        <p:scale>
          <a:sx n="69" d="100"/>
          <a:sy n="69" d="100"/>
        </p:scale>
        <p:origin x="-147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96AE-3D7F-4C8C-AC48-8D3EF9970A61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BF7A6-C9F0-42CE-9764-3A88B0355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BF7A6-C9F0-42CE-9764-3A88B0355EF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E706C9F-7AFC-45C3-B1E7-DC064CACA7C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FE0FDB-040B-47B1-A943-E43BB21BD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71600" y="304800"/>
            <a:ext cx="7010400" cy="106680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Rosewood Std Regular" pitchFamily="82" charset="0"/>
              </a:rPr>
              <a:t>Battle of Chancellorsville</a:t>
            </a:r>
            <a:endParaRPr lang="en-US" sz="4800" dirty="0">
              <a:latin typeface="Rosewood Std Regular" pitchFamily="8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1447800"/>
            <a:ext cx="8458200" cy="48768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R="36576">
              <a:buClr>
                <a:schemeClr val="accent1"/>
              </a:buClr>
              <a:buSzPct val="80000"/>
            </a:pPr>
            <a:r>
              <a:rPr lang="en-US" sz="2200" dirty="0" smtClean="0"/>
              <a:t>Who- Chancellorsville, Major General John Sedgwick vs. Army of Northern Virginia, General Robert E. Lee</a:t>
            </a:r>
          </a:p>
          <a:p>
            <a:pPr marR="36576" lvl="0">
              <a:buClr>
                <a:schemeClr val="accent1"/>
              </a:buClr>
              <a:buSzPct val="80000"/>
            </a:pPr>
            <a:r>
              <a:rPr lang="en-US" sz="2200" dirty="0" smtClean="0"/>
              <a:t>“On April 27, General Joseph Hooker led the V, XI, and XII Corps on a campaign to turn the Confederate left flank by crossing the Rappahannock, and Rapidan Rivers above Fredericksburg.</a:t>
            </a:r>
          </a:p>
          <a:p>
            <a:r>
              <a:rPr lang="en-US" sz="2200" dirty="0" smtClean="0"/>
              <a:t>May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there was an initial attack. </a:t>
            </a:r>
          </a:p>
          <a:p>
            <a:r>
              <a:rPr lang="en-US" sz="2200" dirty="0" smtClean="0"/>
              <a:t>May 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was phase one and they flanked. </a:t>
            </a:r>
          </a:p>
          <a:p>
            <a:r>
              <a:rPr lang="en-US" sz="2200" dirty="0" smtClean="0"/>
              <a:t>May 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Stewart's Advance.</a:t>
            </a:r>
          </a:p>
          <a:p>
            <a:r>
              <a:rPr lang="en-US" sz="2200" dirty="0" smtClean="0"/>
              <a:t>May 4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they were abandoned.</a:t>
            </a:r>
          </a:p>
          <a:p>
            <a:r>
              <a:rPr lang="en-US" sz="2200" dirty="0" smtClean="0"/>
              <a:t>May 5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there was a storm</a:t>
            </a:r>
          </a:p>
          <a:p>
            <a:r>
              <a:rPr lang="en-US" sz="2200" dirty="0" smtClean="0"/>
              <a:t>After May 5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 there was no victory.</a:t>
            </a:r>
          </a:p>
          <a:p>
            <a:pPr marR="36576" lvl="0">
              <a:buClr>
                <a:schemeClr val="accent1"/>
              </a:buClr>
              <a:buSzPct val="80000"/>
            </a:pPr>
            <a:endParaRPr lang="en-US" sz="2600" dirty="0" smtClean="0"/>
          </a:p>
          <a:p>
            <a:pPr marR="36576" lvl="0">
              <a:buClr>
                <a:schemeClr val="accent1"/>
              </a:buClr>
              <a:buSzPct val="80000"/>
            </a:pPr>
            <a:endParaRPr kumimoji="0" lang="en-US" sz="2600" b="0" i="0" u="none" strike="noStrike" kern="1200" cap="none" spc="0" normalizeH="0" baseline="0" noProof="0" dirty="0" smtClean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36576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3000" b="0" i="0" u="none" strike="noStrike" kern="1200" cap="none" spc="0" normalizeH="0" baseline="0" noProof="0" dirty="0" smtClean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36576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ourier New" pitchFamily="49" charset="0"/>
              <a:buChar char="o"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solidFill>
                  <a:schemeClr val="bg2"/>
                </a:solidFill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etc.usf.edu/clipart/13900/13972/chancellor_2_13972_m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267200"/>
            <a:ext cx="2294709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399032"/>
          </a:xfrm>
        </p:spPr>
        <p:txBody>
          <a:bodyPr/>
          <a:lstStyle/>
          <a:p>
            <a:r>
              <a:rPr lang="en-US" dirty="0" smtClean="0">
                <a:latin typeface="Rosewood Std Regular" pitchFamily="82" charset="0"/>
              </a:rPr>
              <a:t>Overall view</a:t>
            </a:r>
            <a:endParaRPr lang="en-US" dirty="0">
              <a:latin typeface="Rosewood Std Regula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“On April 27, General Joseph Hooker led the V, XI, and XII Corps on a campaign to turn the Confederate left flank by crossing the Rappahannock, and Rapidan Rivers above Fredericksburg.</a:t>
            </a:r>
          </a:p>
          <a:p>
            <a:r>
              <a:rPr lang="en-US" sz="2000" dirty="0" smtClean="0"/>
              <a:t>The War of Chancellorsville took place in the Eastern Theater.</a:t>
            </a:r>
          </a:p>
          <a:p>
            <a:r>
              <a:rPr lang="en-US" sz="2000" dirty="0" smtClean="0"/>
              <a:t>The battle of Chancellorsville was the second turning point after the battle at Gettysburg.</a:t>
            </a:r>
          </a:p>
          <a:p>
            <a:r>
              <a:rPr lang="en-US" sz="2000" dirty="0" smtClean="0"/>
              <a:t>Army of Northern Virginia, under Confederate  Gen. Robert E. Lee  and Gen. Thomas J. Jackson. Under Union Maj. Gen. Joseph Hooker.</a:t>
            </a:r>
          </a:p>
          <a:p>
            <a:r>
              <a:rPr lang="en-US" sz="2000" dirty="0" smtClean="0"/>
              <a:t>The battle of occurred on April 30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to May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1863. In Chancellorsville, Virginia.</a:t>
            </a:r>
          </a:p>
          <a:p>
            <a:r>
              <a:rPr lang="en-US" sz="2000" dirty="0" smtClean="0"/>
              <a:t>They had a bloody conflict and it resulted in war.</a:t>
            </a:r>
          </a:p>
          <a:p>
            <a:r>
              <a:rPr lang="en-US" sz="2000" dirty="0" smtClean="0"/>
              <a:t>President Lincoln replaced Burnside with a new commander Joseph Hooker.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74676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 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Rosewood Std Regular" pitchFamily="82" charset="0"/>
              </a:rPr>
              <a:t>Soldiers</a:t>
            </a:r>
            <a:endParaRPr lang="en-US" dirty="0">
              <a:latin typeface="Rosewood Std Regula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95600"/>
            <a:ext cx="6172200" cy="322259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About 3, 271 soldiers died while they were fighting in the battle.</a:t>
            </a:r>
          </a:p>
          <a:p>
            <a:r>
              <a:rPr lang="en-US" sz="2000" dirty="0" smtClean="0"/>
              <a:t>For the Union about 17,200 soldiers were wounded or missing.</a:t>
            </a:r>
          </a:p>
          <a:p>
            <a:r>
              <a:rPr lang="en-US" sz="2000" dirty="0" smtClean="0"/>
              <a:t>For the Confederate about 12,800 were wounded or missing.</a:t>
            </a:r>
            <a:endParaRPr lang="en-US" sz="2000" dirty="0"/>
          </a:p>
        </p:txBody>
      </p:sp>
      <p:pic>
        <p:nvPicPr>
          <p:cNvPr id="1026" name="Picture 2" descr="http://www.discovery.com/stories/history/civilwar/chancellorsville/gallery/zoo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28600"/>
            <a:ext cx="364807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Rosewood Std Regular" pitchFamily="82" charset="0"/>
              </a:rPr>
              <a:t>Battle Commanders</a:t>
            </a:r>
            <a:endParaRPr lang="en-US" sz="4800" dirty="0">
              <a:latin typeface="Rosewood Std Regular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828800"/>
            <a:ext cx="5410200" cy="449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Prominent General was Major General John Sedgwick. </a:t>
            </a:r>
          </a:p>
          <a:p>
            <a:r>
              <a:rPr lang="en-US" sz="2400" dirty="0" smtClean="0"/>
              <a:t>Also General Joseph Hooker who led the Corps to the campaign.</a:t>
            </a:r>
            <a:endParaRPr lang="en-US" sz="2400" dirty="0"/>
          </a:p>
        </p:txBody>
      </p:sp>
      <p:pic>
        <p:nvPicPr>
          <p:cNvPr id="16386" name="Picture 2" descr="http://www.old-picture.com/mathew-brady-studio/pictures/Sedgwick-Gene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371600"/>
            <a:ext cx="2590800" cy="30040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http://www.rmichelson.com/Artist_Pages/MGnatek/Gen_Joseph_Hooker_6x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505200"/>
            <a:ext cx="2613025" cy="3122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93804">
            <a:off x="1873493" y="-32314"/>
            <a:ext cx="8229600" cy="1399032"/>
          </a:xfrm>
        </p:spPr>
        <p:txBody>
          <a:bodyPr/>
          <a:lstStyle/>
          <a:p>
            <a:r>
              <a:rPr lang="en-US" dirty="0" smtClean="0">
                <a:latin typeface="Rosewood Std Regular" pitchFamily="82" charset="0"/>
              </a:rPr>
              <a:t>Map of Chancellorsville</a:t>
            </a:r>
            <a:endParaRPr lang="en-US" dirty="0">
              <a:latin typeface="Rosewood Std Regula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257800" y="1143000"/>
            <a:ext cx="3124200" cy="2209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Before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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8" name="Picture 4" descr="http://www.civilwarhome.com/images/Chancellorsvil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5889" y="3505200"/>
            <a:ext cx="4823311" cy="29249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http://www.civilwarhome.com/images/Chancellorsvill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838200"/>
            <a:ext cx="4648200" cy="28170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28600" y="4267200"/>
            <a:ext cx="373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		      After</a:t>
            </a:r>
          </a:p>
          <a:p>
            <a:r>
              <a:rPr lang="en-US" sz="3200" dirty="0" smtClean="0">
                <a:sym typeface="Wingdings" pitchFamily="2" charset="2"/>
              </a:rPr>
              <a:t>			</a:t>
            </a:r>
          </a:p>
        </p:txBody>
      </p:sp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86106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Past, Present pictures</a:t>
            </a:r>
            <a:endParaRPr lang="en-US" dirty="0"/>
          </a:p>
        </p:txBody>
      </p:sp>
      <p:pic>
        <p:nvPicPr>
          <p:cNvPr id="1026" name="Picture 2" descr="http://www.yourdictionary.com/images/articles/lg/990.Gettys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3886200" cy="3407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www.xtimeline.com/__UserPic_Large/9015/ELT200805041904559654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971800"/>
            <a:ext cx="4494747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221</TotalTime>
  <Words>304</Words>
  <Application>Microsoft Office PowerPoint</Application>
  <PresentationFormat>On-screen Show (4:3)</PresentationFormat>
  <Paragraphs>34</Paragraphs>
  <Slides>6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Battle of Chancellorsville</vt:lpstr>
      <vt:lpstr>Overall view</vt:lpstr>
      <vt:lpstr>Soldiers</vt:lpstr>
      <vt:lpstr>Battle Commanders</vt:lpstr>
      <vt:lpstr>Map of Chancellorsville</vt:lpstr>
      <vt:lpstr>Past, Present 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Chancellorsville</dc:title>
  <dc:creator>Student</dc:creator>
  <cp:lastModifiedBy>Student</cp:lastModifiedBy>
  <cp:revision>28</cp:revision>
  <dcterms:created xsi:type="dcterms:W3CDTF">2011-04-19T14:59:03Z</dcterms:created>
  <dcterms:modified xsi:type="dcterms:W3CDTF">2011-04-27T15:03:23Z</dcterms:modified>
</cp:coreProperties>
</file>