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0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F2329204-4557-489A-A300-7EF0CC1BD43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E7A381F1-5EEB-40DF-AEA2-BB8AD0D746A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6.gif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7.jpg"/><Relationship Id="rId5" Type="http://schemas.openxmlformats.org/officeDocument/2006/relationships/image" Target="../media/image3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6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gif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15.jpg"/><Relationship Id="rId5" Type="http://schemas.openxmlformats.org/officeDocument/2006/relationships/image" Target="../media/image3.pn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685"/>
            <a:ext cx="9144000" cy="688103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1200" y="3200400"/>
            <a:ext cx="4013200" cy="428625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</a:t>
            </a:r>
          </a:p>
          <a:p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Sydney </a:t>
            </a:r>
            <a:r>
              <a:rPr lang="en-US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Alery</a:t>
            </a:r>
            <a:endParaRPr lang="en-US" sz="3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Daphne Gavin </a:t>
            </a: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 </a:t>
            </a:r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Shibilski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</a:t>
            </a:r>
          </a:p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Calvin Hintz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990600"/>
            <a:ext cx="4495800" cy="1905000"/>
          </a:xfrm>
        </p:spPr>
        <p:txBody>
          <a:bodyPr>
            <a:normAutofit/>
          </a:bodyPr>
          <a:lstStyle/>
          <a:p>
            <a:r>
              <a:rPr lang="en-US" sz="2800" smtClean="0"/>
              <a:t>4.1 Benjamin </a:t>
            </a:r>
            <a:r>
              <a:rPr lang="en-US" sz="2800" dirty="0" smtClean="0"/>
              <a:t>Franklin </a:t>
            </a:r>
            <a:r>
              <a:rPr lang="en-US" sz="2800" smtClean="0"/>
              <a:t>and 4.2 Life </a:t>
            </a:r>
            <a:r>
              <a:rPr lang="en-US" sz="2800" dirty="0" smtClean="0"/>
              <a:t>on a 18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Century Farm</a:t>
            </a:r>
            <a:endParaRPr lang="en-US" sz="2800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248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6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55" y="1143000"/>
            <a:ext cx="2667000" cy="2363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431" y="5334000"/>
            <a:ext cx="3149600" cy="135882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watching!!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</a:p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Creators: </a:t>
            </a:r>
            <a:endParaRPr lang="en-US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Daphne and Sydney </a:t>
            </a:r>
          </a:p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Editors:</a:t>
            </a:r>
            <a:endParaRPr lang="en-US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Cal and 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Chris( Because they’re awesome. Well, Cal anyways)</a:t>
            </a:r>
            <a:endParaRPr lang="en-US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Thanks to Google for all of our photos! </a:t>
            </a:r>
          </a:p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Thank to History ALIVE! for all of our information! </a:t>
            </a:r>
          </a:p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Another special thanks to Mr. McCann for just being awesome. 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below: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9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81" y="1523999"/>
            <a:ext cx="2895600" cy="23325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4195111"/>
            <a:ext cx="1676400" cy="264871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676400"/>
            <a:ext cx="7620000" cy="2671111"/>
          </a:xfrm>
        </p:spPr>
        <p:txBody>
          <a:bodyPr>
            <a:noAutofit/>
          </a:bodyPr>
          <a:lstStyle/>
          <a:p>
            <a:pPr marL="342900" indent="-342900">
              <a:buBlip>
                <a:blip r:embed="rId6"/>
              </a:buBlip>
            </a:pPr>
            <a:r>
              <a:rPr lang="en-US" sz="1900" dirty="0" smtClean="0"/>
              <a:t>Benjamin Franklin arrived in Philadelphia, cold and </a:t>
            </a:r>
            <a:r>
              <a:rPr lang="en-US" sz="1900" dirty="0" smtClean="0">
                <a:solidFill>
                  <a:schemeClr val="bg1"/>
                </a:solidFill>
              </a:rPr>
              <a:t>tired in 1723.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1900" dirty="0" smtClean="0"/>
              <a:t>He walked into a Quaker meeting and fell a</a:t>
            </a:r>
            <a:r>
              <a:rPr lang="en-US" sz="1900" dirty="0" smtClean="0">
                <a:solidFill>
                  <a:schemeClr val="bg1"/>
                </a:solidFill>
              </a:rPr>
              <a:t>sleep.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1900" dirty="0" smtClean="0"/>
              <a:t>When Ben was 12, he signed a contract saying he wou</a:t>
            </a:r>
            <a:r>
              <a:rPr lang="en-US" sz="1900" dirty="0" smtClean="0">
                <a:solidFill>
                  <a:schemeClr val="bg1"/>
                </a:solidFill>
              </a:rPr>
              <a:t>ld work for his </a:t>
            </a:r>
            <a:r>
              <a:rPr lang="en-US" sz="1900" dirty="0" smtClean="0"/>
              <a:t>brother for nine years.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1900" dirty="0" smtClean="0"/>
              <a:t>After five years of his brother’s temper, Franklin packe</a:t>
            </a:r>
            <a:r>
              <a:rPr lang="en-US" sz="1900" dirty="0" smtClean="0">
                <a:solidFill>
                  <a:schemeClr val="bg1"/>
                </a:solidFill>
              </a:rPr>
              <a:t>d his pockets and </a:t>
            </a:r>
            <a:r>
              <a:rPr lang="en-US" sz="1900" dirty="0" smtClean="0"/>
              <a:t>left. </a:t>
            </a:r>
          </a:p>
          <a:p>
            <a:pPr marL="342900" indent="-342900">
              <a:buBlip>
                <a:blip r:embed="rId6"/>
              </a:buBlip>
            </a:pPr>
            <a:r>
              <a:rPr lang="en-US" sz="1900" dirty="0" smtClean="0"/>
              <a:t>He quickly found a job in Philly as a printer’s assistant.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1900" dirty="0" smtClean="0"/>
              <a:t>After earning enough money, Ben opened his own print shop and created a newspaper called the Pennsylvania Gazette.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1900" dirty="0" smtClean="0"/>
              <a:t>He wrote the </a:t>
            </a:r>
            <a:r>
              <a:rPr lang="en-US" sz="1900" u="sng" dirty="0" smtClean="0"/>
              <a:t>Poor Richard’s Almanac</a:t>
            </a:r>
            <a:r>
              <a:rPr lang="en-US" sz="1900" dirty="0" smtClean="0"/>
              <a:t>. It was said to be written by Richard Saunders and published by B. Franklin. It turns out that they are the same person! </a:t>
            </a:r>
          </a:p>
          <a:p>
            <a:endParaRPr lang="en-US" sz="1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Benjamin Franklin</a:t>
            </a: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82000" y="762000"/>
            <a:ext cx="609600" cy="60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52400"/>
            <a:ext cx="1271486" cy="155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2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76400"/>
            <a:ext cx="8229600" cy="4608576"/>
          </a:xfrm>
        </p:spPr>
        <p:txBody>
          <a:bodyPr>
            <a:no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An Almanac is a book published annually that informs weather predictions, times of sunrise and sunset, advice for farmers and other useful information. </a:t>
            </a:r>
          </a:p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In the almanac, Franklin mixed in proverbs or wise sayings besides the normal almanac contents. Some of the saying were:</a:t>
            </a:r>
          </a:p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“A penny saved a penny earned.”</a:t>
            </a:r>
          </a:p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“Early to bed, early to rise, makes a man wealthy, healthy and wise.”</a:t>
            </a:r>
          </a:p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“Fish and visitors smell in three days.”</a:t>
            </a:r>
          </a:p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Franklin retired at age 42 because of the excellent selling of the Almanac.</a:t>
            </a:r>
          </a:p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He spent the rest of his life being a scientist, inventor, political leader, diplomat and national postmaster.  </a:t>
            </a:r>
          </a:p>
          <a:p>
            <a:pPr marL="342900" indent="-342900">
              <a:buBlip>
                <a:blip r:embed="rId4"/>
              </a:buBlip>
            </a:pPr>
            <a:r>
              <a:rPr lang="en-US" sz="2200" dirty="0" smtClean="0"/>
              <a:t>Franklin went from penniless runaway to a wealthy printer.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Benjamin franklin continued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34400" y="685800"/>
            <a:ext cx="609600" cy="60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0"/>
            <a:ext cx="130769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3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562600"/>
            <a:ext cx="22352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6600"/>
            <a:ext cx="1676400" cy="189890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828800"/>
            <a:ext cx="8229600" cy="4800600"/>
          </a:xfrm>
        </p:spPr>
        <p:txBody>
          <a:bodyPr>
            <a:noAutofit/>
          </a:bodyPr>
          <a:lstStyle/>
          <a:p>
            <a:pPr marL="342900" indent="-342900">
              <a:buBlip>
                <a:blip r:embed="rId6"/>
              </a:buBlip>
            </a:pPr>
            <a:r>
              <a:rPr lang="en-US" sz="2400" dirty="0" smtClean="0"/>
              <a:t>9 out of 10 colonists lived on a farm.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400" dirty="0" smtClean="0"/>
              <a:t>Farm families had to clear the land before building a house. They only had simple tools. 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400" dirty="0" smtClean="0"/>
              <a:t>The fireplace was the only source of heat.</a:t>
            </a:r>
            <a:r>
              <a:rPr lang="en-US" sz="2400" dirty="0"/>
              <a:t> </a:t>
            </a:r>
            <a:r>
              <a:rPr lang="en-US" sz="2400" dirty="0" smtClean="0"/>
              <a:t>Cooking was one of the most dangerous jobs on the whole farm.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400" dirty="0" smtClean="0"/>
              <a:t>Many farm homes were one room and had a loft.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400" dirty="0" smtClean="0"/>
              <a:t>Everyone wakes up early to share the work.</a:t>
            </a:r>
          </a:p>
          <a:p>
            <a:pPr marL="342900" indent="-342900">
              <a:buBlip>
                <a:blip r:embed="rId6"/>
              </a:buBlip>
            </a:pPr>
            <a:r>
              <a:rPr lang="en-US" sz="2400" dirty="0" smtClean="0"/>
              <a:t>Keeping a supply of firewood was very important since the fire was constantly burning. It was very difficult to start a new one without matches.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on an 18</a:t>
            </a:r>
            <a:r>
              <a:rPr lang="en-US" baseline="30000" dirty="0" smtClean="0"/>
              <a:t>th</a:t>
            </a:r>
            <a:r>
              <a:rPr lang="en-US" dirty="0" smtClean="0"/>
              <a:t> century farm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534400" y="685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1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66" y="4033837"/>
            <a:ext cx="2695575" cy="3019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393" y="3048000"/>
            <a:ext cx="2540000" cy="2495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62" y="5029200"/>
            <a:ext cx="22860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76400"/>
            <a:ext cx="8229600" cy="5334000"/>
          </a:xfrm>
        </p:spPr>
        <p:txBody>
          <a:bodyPr numCol="3">
            <a:normAutofit/>
          </a:bodyPr>
          <a:lstStyle/>
          <a:p>
            <a:pPr marL="342900" indent="-342900">
              <a:buBlip>
                <a:blip r:embed="rId7"/>
              </a:buBlip>
            </a:pPr>
            <a:r>
              <a:rPr lang="en-US" sz="3200" b="1" dirty="0" smtClean="0"/>
              <a:t>Jobs on the farm included: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Cutting wood 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/>
              <a:t>B</a:t>
            </a:r>
            <a:r>
              <a:rPr lang="en-US" sz="3200" dirty="0" smtClean="0"/>
              <a:t>uilding fences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Feeding animals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/>
              <a:t>C</a:t>
            </a:r>
            <a:r>
              <a:rPr lang="en-US" sz="3200" dirty="0" smtClean="0"/>
              <a:t>learing the land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Making tools, furniture, candles and soap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Gathering eggs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 Tending to the crops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Spinning thread 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Weaving cloth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Sewing clothes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Cooking 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 smtClean="0"/>
              <a:t>Cleaning</a:t>
            </a:r>
          </a:p>
          <a:p>
            <a:pPr marL="342900" indent="-342900">
              <a:buBlip>
                <a:blip r:embed="rId7"/>
              </a:buBlip>
            </a:pPr>
            <a:r>
              <a:rPr lang="en-US" sz="3200" dirty="0"/>
              <a:t>C</a:t>
            </a:r>
            <a:r>
              <a:rPr lang="en-US" sz="3200" dirty="0" smtClean="0"/>
              <a:t>aring for babies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on an 18</a:t>
            </a:r>
            <a:r>
              <a:rPr lang="en-US" baseline="30000" dirty="0" smtClean="0"/>
              <a:t>th</a:t>
            </a:r>
            <a:r>
              <a:rPr lang="en-US" dirty="0" smtClean="0"/>
              <a:t> century farm continued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82000" y="609600"/>
            <a:ext cx="609600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-85396"/>
            <a:ext cx="2590800" cy="194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7716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7" dur="33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581400"/>
            <a:ext cx="1828800" cy="1828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1) How many years did Franklin work for his brother before he ran away ?</a:t>
            </a:r>
            <a:endParaRPr lang="en-US" dirty="0"/>
          </a:p>
          <a:p>
            <a:r>
              <a:rPr lang="en-US" dirty="0" smtClean="0"/>
              <a:t>A. Three B. Four C. Five D. Nine</a:t>
            </a:r>
          </a:p>
          <a:p>
            <a:r>
              <a:rPr lang="en-US" dirty="0" smtClean="0"/>
              <a:t>Answer: C. Five</a:t>
            </a:r>
          </a:p>
          <a:p>
            <a:r>
              <a:rPr lang="en-US" dirty="0" smtClean="0"/>
              <a:t>2) What was one of the chores on a farm? </a:t>
            </a:r>
          </a:p>
          <a:p>
            <a:r>
              <a:rPr lang="en-US" dirty="0" smtClean="0"/>
              <a:t>A. Making candles and soap</a:t>
            </a:r>
            <a:r>
              <a:rPr lang="en-US" dirty="0"/>
              <a:t> </a:t>
            </a:r>
            <a:r>
              <a:rPr lang="en-US" dirty="0" smtClean="0"/>
              <a:t>B. Mucking out stalls C. Reading to the children</a:t>
            </a:r>
            <a:endParaRPr lang="en-US" dirty="0"/>
          </a:p>
          <a:p>
            <a:r>
              <a:rPr lang="en-US" dirty="0" smtClean="0"/>
              <a:t>Answer: A. Making candles and soap</a:t>
            </a:r>
          </a:p>
          <a:p>
            <a:r>
              <a:rPr lang="en-US" dirty="0" smtClean="0"/>
              <a:t>3) What century farm are we doing a PP on?</a:t>
            </a:r>
          </a:p>
          <a:p>
            <a:r>
              <a:rPr lang="en-US" dirty="0" smtClean="0"/>
              <a:t>A. 17</a:t>
            </a:r>
            <a:r>
              <a:rPr lang="en-US" baseline="30000" dirty="0" smtClean="0"/>
              <a:t>th</a:t>
            </a:r>
            <a:r>
              <a:rPr lang="en-US" dirty="0" smtClean="0"/>
              <a:t> B. 16</a:t>
            </a:r>
            <a:r>
              <a:rPr lang="en-US" baseline="30000" dirty="0" smtClean="0"/>
              <a:t>th</a:t>
            </a:r>
            <a:r>
              <a:rPr lang="en-US" dirty="0" smtClean="0"/>
              <a:t> C. 19</a:t>
            </a:r>
            <a:r>
              <a:rPr lang="en-US" baseline="30000" dirty="0" smtClean="0"/>
              <a:t>th</a:t>
            </a:r>
            <a:r>
              <a:rPr lang="en-US" dirty="0" smtClean="0"/>
              <a:t> D. 18</a:t>
            </a:r>
            <a:r>
              <a:rPr lang="en-US" baseline="30000" dirty="0" smtClean="0"/>
              <a:t>th </a:t>
            </a:r>
            <a:r>
              <a:rPr lang="en-US" dirty="0" smtClean="0"/>
              <a:t> E. 20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Answer: D. 18</a:t>
            </a:r>
            <a:r>
              <a:rPr lang="en-US" baseline="30000" dirty="0" smtClean="0"/>
              <a:t>th</a:t>
            </a:r>
            <a:r>
              <a:rPr lang="en-US" dirty="0" smtClean="0"/>
              <a:t> century farm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time!!!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05800" y="609600"/>
            <a:ext cx="609600" cy="609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194" y="3810000"/>
            <a:ext cx="2376805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740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724400"/>
            <a:ext cx="3924300" cy="2276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88335" y="1676400"/>
            <a:ext cx="8229600" cy="4724400"/>
          </a:xfrm>
        </p:spPr>
        <p:txBody>
          <a:bodyPr/>
          <a:lstStyle/>
          <a:p>
            <a:r>
              <a:rPr lang="en-US" dirty="0" smtClean="0"/>
              <a:t>4) How many colonists out of ten lived on a farm?</a:t>
            </a:r>
          </a:p>
          <a:p>
            <a:r>
              <a:rPr lang="en-US" dirty="0" smtClean="0"/>
              <a:t>A. 5/10 B. 7/10 C. 9/10 D. 10/10</a:t>
            </a:r>
          </a:p>
          <a:p>
            <a:r>
              <a:rPr lang="en-US" dirty="0" smtClean="0"/>
              <a:t>Answer: C. 9/10 </a:t>
            </a:r>
          </a:p>
          <a:p>
            <a:r>
              <a:rPr lang="en-US" dirty="0" smtClean="0"/>
              <a:t>5) When did Benjamin Franklin arrive in Philadelphia?</a:t>
            </a:r>
          </a:p>
          <a:p>
            <a:r>
              <a:rPr lang="en-US" dirty="0" smtClean="0"/>
              <a:t>A. 1721 B. 1723 C. 1724 D. 1720</a:t>
            </a:r>
          </a:p>
          <a:p>
            <a:r>
              <a:rPr lang="en-US" dirty="0" smtClean="0"/>
              <a:t>Answer: B. 1723 </a:t>
            </a:r>
          </a:p>
          <a:p>
            <a:endParaRPr lang="en-US" dirty="0"/>
          </a:p>
          <a:p>
            <a:r>
              <a:rPr lang="en-US" dirty="0" smtClean="0"/>
              <a:t>6) What kind of meeting did Ben walk into when he fell asleep?</a:t>
            </a:r>
          </a:p>
          <a:p>
            <a:r>
              <a:rPr lang="en-US" dirty="0" smtClean="0"/>
              <a:t>A. Amish B. Democrat C. Republican D. Quaker</a:t>
            </a:r>
          </a:p>
          <a:p>
            <a:r>
              <a:rPr lang="en-US" dirty="0" smtClean="0"/>
              <a:t>Answer: D. Quaker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 continues…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16764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4447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687284"/>
            <a:ext cx="3098385" cy="4642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322" y="1949593"/>
            <a:ext cx="4762500" cy="300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752600"/>
            <a:ext cx="8229600" cy="4953000"/>
          </a:xfrm>
        </p:spPr>
        <p:txBody>
          <a:bodyPr/>
          <a:lstStyle/>
          <a:p>
            <a:r>
              <a:rPr lang="en-US" dirty="0" smtClean="0"/>
              <a:t>7) What was one of Benjamin Franklin’s famous wise sayings?</a:t>
            </a:r>
          </a:p>
          <a:p>
            <a:r>
              <a:rPr lang="en-US" dirty="0" smtClean="0"/>
              <a:t>A. A penny saved a penny found</a:t>
            </a:r>
          </a:p>
          <a:p>
            <a:r>
              <a:rPr lang="en-US" dirty="0" smtClean="0"/>
              <a:t>B. A penny saved makes a man wise</a:t>
            </a:r>
          </a:p>
          <a:p>
            <a:r>
              <a:rPr lang="en-US" dirty="0" smtClean="0"/>
              <a:t>C. A nickel saved a nickel earned</a:t>
            </a:r>
          </a:p>
          <a:p>
            <a:r>
              <a:rPr lang="en-US" dirty="0" smtClean="0"/>
              <a:t>D. Fish and visitors smell in three days</a:t>
            </a:r>
          </a:p>
          <a:p>
            <a:r>
              <a:rPr lang="en-US" dirty="0" smtClean="0"/>
              <a:t>Answer: D. Fish and visitors smell in three days</a:t>
            </a:r>
          </a:p>
          <a:p>
            <a:endParaRPr lang="en-US" dirty="0" smtClean="0"/>
          </a:p>
          <a:p>
            <a:r>
              <a:rPr lang="en-US" dirty="0" smtClean="0"/>
              <a:t>8) What age did Ben Franklin retire at?</a:t>
            </a:r>
          </a:p>
          <a:p>
            <a:r>
              <a:rPr lang="en-US" dirty="0" smtClean="0"/>
              <a:t>A. 42 B. 52 C. 12 D. At death</a:t>
            </a:r>
          </a:p>
          <a:p>
            <a:r>
              <a:rPr lang="en-US" dirty="0" smtClean="0"/>
              <a:t>Answer: A. 42 years old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 continues……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56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0"/>
            <a:ext cx="238125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403453"/>
            <a:ext cx="3276600" cy="24545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1524000"/>
            <a:ext cx="4000500" cy="265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828800"/>
            <a:ext cx="8229600" cy="4876800"/>
          </a:xfrm>
        </p:spPr>
        <p:txBody>
          <a:bodyPr/>
          <a:lstStyle/>
          <a:p>
            <a:r>
              <a:rPr lang="en-US" dirty="0" smtClean="0"/>
              <a:t>9) What was one of the most dangerous jobs on the farm?</a:t>
            </a:r>
          </a:p>
          <a:p>
            <a:pPr marL="457200" indent="-457200">
              <a:buAutoNum type="alphaUcPeriod"/>
            </a:pPr>
            <a:r>
              <a:rPr lang="en-US" dirty="0" smtClean="0"/>
              <a:t>Clearing Land B. Caring for babies C. Cooking D. Operating Machinery</a:t>
            </a:r>
          </a:p>
          <a:p>
            <a:r>
              <a:rPr lang="en-US" dirty="0" smtClean="0"/>
              <a:t>B. Caring for babies- Just kidding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Answer: C. Cooking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10) What was the only source of heat on the farm?</a:t>
            </a:r>
          </a:p>
          <a:p>
            <a:pPr marL="457200" indent="-457200">
              <a:buAutoNum type="alphaUcPeriod"/>
            </a:pPr>
            <a:r>
              <a:rPr lang="en-US" dirty="0" smtClean="0">
                <a:sym typeface="Wingdings" pitchFamily="2" charset="2"/>
              </a:rPr>
              <a:t>Furnace B. Fireplace C. Microwave D. Yourself (Body Heat)</a:t>
            </a:r>
          </a:p>
          <a:p>
            <a:r>
              <a:rPr lang="en-US" dirty="0" smtClean="0">
                <a:sym typeface="Wingdings" pitchFamily="2" charset="2"/>
              </a:rPr>
              <a:t>B. Fireplace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 still continuing…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41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135</TotalTime>
  <Words>856</Words>
  <Application>Microsoft Office PowerPoint</Application>
  <PresentationFormat>On-screen Show (4:3)</PresentationFormat>
  <Paragraphs>96</Paragraphs>
  <Slides>10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BlackTie</vt:lpstr>
      <vt:lpstr>4.1 Benjamin Franklin and 4.2 Life on a 18th Century Farm</vt:lpstr>
      <vt:lpstr>Benjamin Franklin</vt:lpstr>
      <vt:lpstr>Benjamin franklin continued</vt:lpstr>
      <vt:lpstr>Life on an 18th century farm</vt:lpstr>
      <vt:lpstr>Life on an 18th century farm continued</vt:lpstr>
      <vt:lpstr>Quiz time!!!</vt:lpstr>
      <vt:lpstr>Quiz time continues…</vt:lpstr>
      <vt:lpstr>Quiz time continues……</vt:lpstr>
      <vt:lpstr>Quiz time still continuing…</vt:lpstr>
      <vt:lpstr>Read below: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82</cp:revision>
  <dcterms:created xsi:type="dcterms:W3CDTF">2011-10-10T18:07:39Z</dcterms:created>
  <dcterms:modified xsi:type="dcterms:W3CDTF">2011-10-14T18:21:26Z</dcterms:modified>
</cp:coreProperties>
</file>