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85" autoAdjust="0"/>
    <p:restoredTop sz="94576" autoAdjust="0"/>
  </p:normalViewPr>
  <p:slideViewPr>
    <p:cSldViewPr>
      <p:cViewPr varScale="1">
        <p:scale>
          <a:sx n="73" d="100"/>
          <a:sy n="73" d="100"/>
        </p:scale>
        <p:origin x="-10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74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F340D-8956-419E-87C5-B2B026D31CF7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F8751-1F72-42C1-B1A2-6C24491FF7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F340D-8956-419E-87C5-B2B026D31CF7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F8751-1F72-42C1-B1A2-6C24491FF7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F340D-8956-419E-87C5-B2B026D31CF7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F8751-1F72-42C1-B1A2-6C24491FF7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F340D-8956-419E-87C5-B2B026D31CF7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F8751-1F72-42C1-B1A2-6C24491FF7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F340D-8956-419E-87C5-B2B026D31CF7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ACF8751-1F72-42C1-B1A2-6C24491FF7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F340D-8956-419E-87C5-B2B026D31CF7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F8751-1F72-42C1-B1A2-6C24491FF7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F340D-8956-419E-87C5-B2B026D31CF7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F8751-1F72-42C1-B1A2-6C24491FF7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F340D-8956-419E-87C5-B2B026D31CF7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F8751-1F72-42C1-B1A2-6C24491FF7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F340D-8956-419E-87C5-B2B026D31CF7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F8751-1F72-42C1-B1A2-6C24491FF7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F340D-8956-419E-87C5-B2B026D31CF7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F8751-1F72-42C1-B1A2-6C24491FF7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F340D-8956-419E-87C5-B2B026D31CF7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F8751-1F72-42C1-B1A2-6C24491FF7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6AF340D-8956-419E-87C5-B2B026D31CF7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ACF8751-1F72-42C1-B1A2-6C24491FF7D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www.chinatown.com.au/shop/data/cny_20061221_14.jpg&amp;imgrefurl=http://www.chinatown.com.au/shope/viewdetail.asp?id=5772&amp;usg=__rfo-hFQOu9xYvXeoghCU0a75dL4=&amp;h=451&amp;w=400&amp;sz=44&amp;hl=en&amp;start=1&amp;zoom=1&amp;um=1&amp;itbs=1&amp;tbnid=8-AiHoHwwUuQRM:&amp;tbnh=127&amp;tbnw=113&amp;prev=/images?q=picture+of+chinese+waving+cat&amp;um=1&amp;hl=en&amp;safe=active&amp;sa=N&amp;rls=com.microsoft:en-us:IE-SearchBox&amp;rlz=1I7SNNT&amp;tbs=isch:1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447800"/>
            <a:ext cx="8229600" cy="1828800"/>
          </a:xfrm>
        </p:spPr>
        <p:txBody>
          <a:bodyPr/>
          <a:lstStyle/>
          <a:p>
            <a:r>
              <a:rPr lang="en-US" dirty="0" smtClean="0">
                <a:latin typeface="Kristen ITC" pitchFamily="66" charset="0"/>
              </a:rPr>
              <a:t>China Under the Song</a:t>
            </a:r>
            <a:endParaRPr lang="en-US" dirty="0">
              <a:latin typeface="Kristen ITC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Kristen ITC" pitchFamily="66" charset="0"/>
              </a:rPr>
              <a:t>By: Amy </a:t>
            </a:r>
            <a:r>
              <a:rPr lang="en-US" dirty="0" err="1" smtClean="0">
                <a:latin typeface="Kristen ITC" pitchFamily="66" charset="0"/>
              </a:rPr>
              <a:t>Groshek</a:t>
            </a:r>
            <a:r>
              <a:rPr lang="en-US" dirty="0" smtClean="0">
                <a:latin typeface="Kristen ITC" pitchFamily="66" charset="0"/>
              </a:rPr>
              <a:t> and Calvin Hintz</a:t>
            </a:r>
            <a:endParaRPr lang="en-US" dirty="0">
              <a:latin typeface="Kristen ITC" pitchFamily="66" charset="0"/>
            </a:endParaRPr>
          </a:p>
        </p:txBody>
      </p:sp>
    </p:spTree>
  </p:cSld>
  <p:clrMapOvr>
    <a:masterClrMapping/>
  </p:clrMapOvr>
  <p:transition spd="med" advTm="6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Kristen ITC" pitchFamily="66" charset="0"/>
              </a:rPr>
              <a:t>Fun Facts of the Song Dynasty</a:t>
            </a:r>
            <a:endParaRPr lang="en-US" dirty="0">
              <a:latin typeface="Kristen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Kristen ITC" pitchFamily="66" charset="0"/>
              </a:rPr>
              <a:t>After 1127, China’s capital, Hangzhou, had a population of almost 1 million.</a:t>
            </a:r>
          </a:p>
          <a:p>
            <a:r>
              <a:rPr lang="en-US" dirty="0" smtClean="0">
                <a:latin typeface="Kristen ITC" pitchFamily="66" charset="0"/>
              </a:rPr>
              <a:t>Merchants moved their goods in carts and on bamboo poles.</a:t>
            </a:r>
          </a:p>
          <a:p>
            <a:r>
              <a:rPr lang="en-US" dirty="0" smtClean="0">
                <a:latin typeface="Kristen ITC" pitchFamily="66" charset="0"/>
              </a:rPr>
              <a:t>People ate as much as 2 pounds of cooked rice a day.</a:t>
            </a:r>
          </a:p>
          <a:p>
            <a:r>
              <a:rPr lang="en-US" dirty="0" smtClean="0">
                <a:latin typeface="Kristen ITC" pitchFamily="66" charset="0"/>
              </a:rPr>
              <a:t>Every day landlords forced the peasants to work all day to pay their rent.</a:t>
            </a:r>
          </a:p>
          <a:p>
            <a:r>
              <a:rPr lang="en-US" dirty="0" smtClean="0">
                <a:latin typeface="Kristen ITC" pitchFamily="66" charset="0"/>
              </a:rPr>
              <a:t>Few children had time to learn to read or write because they also had to work in the fields.</a:t>
            </a:r>
          </a:p>
          <a:p>
            <a:pPr>
              <a:buNone/>
            </a:pPr>
            <a:endParaRPr lang="en-US" dirty="0" smtClean="0">
              <a:latin typeface="Kristen ITC" pitchFamily="66" charset="0"/>
            </a:endParaRPr>
          </a:p>
        </p:txBody>
      </p:sp>
    </p:spTree>
  </p:cSld>
  <p:clrMapOvr>
    <a:masterClrMapping/>
  </p:clrMapOvr>
  <p:transition advTm="20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Kristen ITC" pitchFamily="66" charset="0"/>
              </a:rPr>
              <a:t>More Fun Facts</a:t>
            </a:r>
            <a:endParaRPr lang="en-US" dirty="0">
              <a:latin typeface="Kristen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090160"/>
          </a:xfrm>
        </p:spPr>
        <p:txBody>
          <a:bodyPr/>
          <a:lstStyle/>
          <a:p>
            <a:r>
              <a:rPr lang="en-US" dirty="0" smtClean="0">
                <a:latin typeface="Kristen ITC" pitchFamily="66" charset="0"/>
              </a:rPr>
              <a:t>Some kinds of rice had pretty colors or smelled like flowers when cooked.</a:t>
            </a:r>
          </a:p>
          <a:p>
            <a:r>
              <a:rPr lang="en-US" dirty="0" smtClean="0">
                <a:latin typeface="Kristen ITC" pitchFamily="66" charset="0"/>
              </a:rPr>
              <a:t>Rich families even had their own kinds of rice that only they were allowed to eat!</a:t>
            </a:r>
          </a:p>
          <a:p>
            <a:r>
              <a:rPr lang="en-US" dirty="0" smtClean="0">
                <a:latin typeface="Kristen ITC" pitchFamily="66" charset="0"/>
              </a:rPr>
              <a:t>In 1271 Mongol leaders claimed the Mandate of Heaven and started the Yuan Dynasty.</a:t>
            </a:r>
          </a:p>
          <a:p>
            <a:endParaRPr lang="en-US" dirty="0">
              <a:latin typeface="Kristen ITC" pitchFamily="66" charset="0"/>
            </a:endParaRPr>
          </a:p>
        </p:txBody>
      </p:sp>
      <p:pic>
        <p:nvPicPr>
          <p:cNvPr id="1026" name="Picture 2" descr="http://www.soskids.arkansas.gov/supportfiles/state_symbols/lg-photos/rice-gr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4114800"/>
            <a:ext cx="3276600" cy="2457450"/>
          </a:xfrm>
          <a:prstGeom prst="rect">
            <a:avLst/>
          </a:prstGeom>
          <a:noFill/>
        </p:spPr>
      </p:pic>
    </p:spTree>
  </p:cSld>
  <p:clrMapOvr>
    <a:masterClrMapping/>
  </p:clrMapOvr>
  <p:transition advTm="15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Kristen ITC" pitchFamily="66" charset="0"/>
              </a:rPr>
              <a:t>Song Dynasty Quiz</a:t>
            </a:r>
            <a:endParaRPr lang="en-US" dirty="0">
              <a:latin typeface="Kristen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what year did the city of Hangzhou have a population of almost 1 million people?</a:t>
            </a:r>
          </a:p>
          <a:p>
            <a:r>
              <a:rPr lang="en-US" dirty="0" smtClean="0"/>
              <a:t>People ate as much as 2 pounds of what every day? </a:t>
            </a:r>
          </a:p>
          <a:p>
            <a:r>
              <a:rPr lang="en-US" dirty="0" smtClean="0"/>
              <a:t>How did merchants carry their goods around the city of Hangzhou?</a:t>
            </a:r>
          </a:p>
          <a:p>
            <a:r>
              <a:rPr lang="en-US" dirty="0" smtClean="0"/>
              <a:t>What year did the Mongol leaders claim the Mandate of Heaven?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advTm="15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 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1127 A.D.</a:t>
            </a:r>
          </a:p>
          <a:p>
            <a:r>
              <a:rPr lang="en-US" dirty="0" smtClean="0"/>
              <a:t>Cooked rice</a:t>
            </a:r>
          </a:p>
          <a:p>
            <a:r>
              <a:rPr lang="en-US" dirty="0" smtClean="0"/>
              <a:t>On bamboo poles and carts</a:t>
            </a:r>
          </a:p>
          <a:p>
            <a:r>
              <a:rPr lang="en-US" dirty="0" smtClean="0"/>
              <a:t>1271 A.D.</a:t>
            </a:r>
            <a:endParaRPr lang="en-US" dirty="0"/>
          </a:p>
        </p:txBody>
      </p:sp>
      <p:pic>
        <p:nvPicPr>
          <p:cNvPr id="1026" name="Picture 2" descr="http://storage.msn.com/x1pV7CH-HgkLU0wcZiC6V8evWxnY1IPjudYkiY022DtbxwCZ4FNwV06xmFdWbP7rVjb5NFBjSnAPemIfG6Rtv6krC_4U4z5SUy3s_kXTnUVU3Fm--Y4HijD6V7sgondbMJwR0YSBUc_FYRGadWj_6YGV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3634434"/>
            <a:ext cx="4152900" cy="2956865"/>
          </a:xfrm>
          <a:prstGeom prst="rect">
            <a:avLst/>
          </a:prstGeom>
          <a:noFill/>
        </p:spPr>
      </p:pic>
      <p:sp>
        <p:nvSpPr>
          <p:cNvPr id="1028" name="AutoShape 4" descr="data:image/jpg;base64,/9j/4AAQSkZJRgABAQAAAQABAAD/2wCEAAkGBhQSERMUExMUEhQUGRgaGRcUFBkaHhkgFyEYFhcbHxgYGykeFyMjGhcYKy8gJCcpLCwxHx8xOTIqNygsOCkBCQoKDgwOGg8PGikiHSQvLS01NCwsLCkpMjQsLCovLikqMC8vKS01KTI1LCovKSkwNTQ0MSwpLSwpLCksLyosKf/AABEIAH8AcQMBIgACEQEDEQH/xAAcAAEAAwEBAQEBAAAAAAAAAAAABQYHAwQBAgj/xAA6EAACAQIFAgQEBAUBCQAAAAABAgMAEQQFEiExBkETIlFhB0JxgRQjMpEzkqGxwfBSU2JygqKy0fH/xAAaAQACAwEBAAAAAAAAAAAAAAAABAIDBQEG/8QAMREAAgECBAQDBwQDAAAAAAAAAQIAAxEEEiExQVGh8AVhcRMigZGx0eEUFcHxIzNC/9oADAMBAAIRAxEAPwDcaUpRCKUqt5/1guHcooDlLF7sFC6uLs2wO2w5O/pVNastFczSSqWNhLJSqhlvWvjTaAAisCUYsGDkWuoZSVvYnygk2BO1WjB4sSLfgjYj0NU0MZTrNlGh85J6bLvO9KVHZlnMcSlmcKoBJJ9uT9qtr4hKC5nkVUsbCSNKoMXxHjLMQJtCXJcpddu5AbWi+5Ww5varxg8UsiK6m6uAQfY1DD4pa9xYgjnJPTKbztSlKalcUpSiEUpSiEUpSiEVgXxFxpM+n1eZz7nxHiX9kiUVvtYP1/lUkmN0xIXbVMulRc/raX7C0o3O1I4sgFCdrn6GP4D/AGH0lZyzNWha4PlNtS3te24N/lYHcMNwbGtc6N6kaUG76pBpubAa0c2SSw2BuGVgOGU9iKz3JPh3JiJdEssUAAuSWDEW5AANifuKuOX4HD5cFMUy4l11AHsobSXFkawBKqd++9Y2LqqAHpn3uBHffyjlfI2nGXrG45kW5bbg7Dvf0HrasY636nM8x0myKNKWuLgEnURfljx6AA99r1mvWYmiaNYVGsEEmQ8HY2sAQaz+bpKaWT8qNWvxZwLegsSLWFV0Khz5q7Xtty6yqgqA3OkgsuzFoZVkXlTx6juD6git6+HEwOCCL+mKSVF/5dWuMfyOtYhnHTOIwxPiwug/2rXX+YXA/eto+Fun8AtubjV9dEf+NNbNBlNUFeNxO44BqYYS4Ur8ySBRc15HzRR/MF57kXA/qP3FM1sVSom1RrTKVGbYT20rhhsWsgup+3+vpXerkdXUMpuJwgjQxSlKnORSlKIRWYdSdUJg8RKQhaRyCNIuSTYC9tz9PatPrCPiZO8GZahbytCfMLgA9/sazcfTFQKpjFA2v6SVw+DxDSCfTDC9yxGIZVX3Bj0sF5Ppa3F7murYXMokmkeSOOIB5AsEmpWbUpC6WUWULqFhsdtjeobq3J2m8BzLHI19Z8Rbo5NrkqBZhcHgbAkGxr3Zbgm/DjDrLKylQhKDZiFKgHUC1je1hbt6VhsxVAwIvysdPjLlBJ2kXluPeXFQQ4cJE8rsXZo1cIgCsFQSagSfNv22HANWFhjsMVMs2XK29mdmjf1ALxIgPlIvcW9q44bLkMsEkbPA8LSxmRFR+FBBCkAEWD9rkX78R3UPRsuMmDQ/nrHqBMymx1/MQNgb72uOF9KsVszhbgLbXS5vr+PlIvxInt6h63bxIkxEbQEkASKVdGRrCQa7gHcCxIHa4Ft7/wBBxKIH0LoVn1afTYLv7+UVknxCwZwuBw+HaUElrmOwYjw1CBtfY8g25v7GtT+Frs2Xwu17so59hYf0pnB07VKdRdjmHTfu84ze4y+km+okYwNoYKwsQSbbg3t9+KzqfOcSRKUkwzXnjI3N9zCdYN9lBvcldtJ2q/8AVtvwzA7hmQW9bstx+16o8/VMEOMGHWGHwUhMkko3K2GqwFvNsVvvfeqvEif1NkFzlB+Utw7ZEzHn9pP9H4jFtM4ljj8JSAHR2IICgjTqXzXJFzcbg7VcqrHw9z04zCtPpCK0sgQeiqdK397DerPW1gaRp0QGFjE6rZmuIpSlOSuKUpRCKpnXHRUOKbxHJRgunUBcWBJsV77n1q4u9hes3+I3WU2GeHwjt5i4te/Fl/ufXisvxA5lFNT7+4+HP6RnDoXewlcHROIiR1gxMUiE/wAJxIo24sxBUG3c7jjVX3AnFwxSBoZxcIB4OmTzAg67rqNtjuF27HtXfBfF3f8AMQlbC9gLgnne4BAF/l39BRurxNIWw2LMWrmGVVUE+0rKRuT3IttWEf1G1RB6n8DrGvZlTrp9IwuMxETJqwmLCghiqxq1yBptshG6ki5K7X54PzMOpMwmEngYb8KjkEF2jjZrWW+iRhp8o7Df1r1YvOJ4wL4nwVPLStBIb97CMXP0AP2r84X4gYaDy+K055L+GFv9FAFq4pc+8EDHyuR9pF01sOkrGK6DxOID4jETwjSP0CQSubbAeXy7k9j34rb+lct/D4OCIixRFBHobC9ZD1D8RWnFok0KpuCQC1x81u1r7X7+9rX/AKJ6lcQQpizocrszsLkKpYlt7jygnff961cJWZXHt9L6Ad+k5VwzrTzf3Pd1nmAU4eI/OzP9ogD/AHIr+cc2GqS/NgDb7LetR+J/UaviB4TE6fGgJ4A1LEzke4Vm/wC2q50v0nJio8VKtgTG0cYI2JNmbf2At9aDUCVnrsdDYfIkSDLamqfGaf8ABlbZTD7tL/5sP8VeKqXwpwbRZVh1dSrXlJVhYi8j8g8Vba2k1URM7xSlKnORSlKISLzfH6SEH+yWP0HA+9qpvW+CQ4WElQ2slSSbAm2oXPykG9m7d9r1NdYYtsNLDiCpaH9ElvluQUb6X2P1FQU+Z4eSCeDUFG0sIa4CtbUVJ4IBJFuCNu9eWrtUXGNUPDbvzA6xz2aPTCnv8jcekyvG5ceBwpIsQFYb7gm3msfXivuFyeVlOmNzqIANhp73B8pBPpuLWPNS+bYULJ5W1Ai4ubk220knki2x+YW73FfjA5kFNnLKhtcoQCPcXBH7g7E1toUrUvaU97becT/csVhaopVCCt9zy56SPbpadU8QISoCm4UbBraTbmxvza1fk5LM1iyeGLcsdN+d7Xvv7C21XPHZnhvCfTjJ3vpKxKqRjy6bByFu4FuBYbkd6qcmYljuTVeDRqoJqAj4W+snjfGKyELSy/X+Z1yjLIhiIEbzl5FBtx+3J3/+VbsV1QsuYCCKNGMTMmogXk1JKHJsOx0XPsTtVQyeYLiBM36IA0h99INh9SdvvXmyLLwAcfjC6ws7DyMwZ3YOWI0ebSGIBP1HrS+OoUyxvwFhzub9fvOYTEVqq5qrXJPSSnWJAZlFpMRI6kaeXaRUFwu9gQANrdr1qHTuWDD4aGK26IAd+Tyx97sSfvUP0/keChKyxoviFR5ySx33Nrmwv7Vccpwxc6yLL2v3rDbNisuHpA+p72EeY5bs0lcJDpRR7f1O5/qa7UpXtEUIoUbDSIE31ilKVKcilKUQlazrN4jM8MjKFVLsrfMG24+bjgVn+Y5I2ET8RBMJMKWDLHJfUjSFVUoT+rzWsDv9bb2Xr7pSSdjJh2VZ1Gwe4Vxza4/SbE7+/aonBYCcw+DjMEWWQh7NJ4i60IKgsGPhjSoAuAvY8mvH1qhFVnzf9WI0vYcr9DH1AsAJHyxRHeRgFdXYgBRqKkbRAkA6tQsvYhhbiovM8vieS8NykgUprUqzahvs2zG/dTb71a3gVSXw0egsfzcLLG2hv+LTYiNgO63Vh67GuC3ikWGBkQLeWYsto8NGfMwsW/U5GwNtI1bDeuUsYyNdND3vv+eGuk5XwyOlqkpmOyN4iNalQdwSNj9DXmGBua0ho0mXSoWAyktFDJuZUA3cRBlMJbs2q472vaozpnCQrPIksQYxkEM7K2n6qjFNiOfUdiK1E8ZtTJdfeHfe8xm8LJcZW06yNyroCSZQ0pMWG2Olf4kpuLAD5bkKFJ33O24q05NgY545Y3i0j9EehQBGIyDpUngg6bepue5rr1ZjZmTTBC0wAJOncg/KbXBPB4vVMw2BzecqVibDxtEyOryBBqYuTLo5uCwO4JFrDtWaKr4m71GA+I/u81VQUlCrL18OIYXSW8SiWN7N5bAX9FOy7g7Cr1VR+H3TJwaSa5TPLMdcjn14sL7ke5534q3V6Dw/IaV15nWU1SS2sUpSn5XFKUohFKUohIrNWCsCTa/c/wCvavDJmUZFtafzA/5r3dRYMvF5TZlIZT6Mu6/a4sfYmszxU4knkYpHEbhisguAy2UgqF3u17AgixrxviOFLYh7cbH5x+iQVF5Z5p1khIQsCFNvAK+IxXZ1UMLAm3PvVMxqJDJC+nDxNqVThtZfUGN1fEzi4ur2YXvwRc3qX6dzRUb8Oe2k3GyXNioAFlO3p6rcAmuvVGCEY8RURob62RikcIcH+LMQNUovay2O479lMP8A4anszx698OhEnUF9Zww76tX58iTYgHwnSMmWYi/5xQbpCp/RHstvMxOqu+cYJcYpdZHikiK2ZHWQm43W6OVjDAAna17G7WqFzSMGOOdizs7WZtTRzYsSDSYoUXdIwLFQ3Nr7X1Gfy2LEAyS4hkN4UUL4f6WjZyAbkeK1m3K2W/G1XuuUBwddvwPK3PpsKhvPRkmKjgZgWa8lj+Yd9h5RY/ptuLet+9S0meIPmX9xVc6niRt9amUmEMpADE2Olhc7eZTcC9778CvqTwtA5kH4lwFssWp2ViSqqYgATupJ1G1vUUuuHJGYy1mB1l8yFtSF+zHb6CpSoHo/UMNCr7OqDUPRvmG3vep6vZYJAlBVEz2N2MUpSnJGKUpRCKUpRCeXMsMZI2VTZux9xxWbZ6Jx44khJMkQjU2uFZfFs42uP4nbcWrU6+EUrXwlOvqw1ltOq1PaYbmeYOx8sOj8oIQq2u4YOX2HJsd+d6mMo6tVozHiltcFW1i4cHbfbckc3sPatWfCIeUU/VRXkmyDDt+qFD/00k/hNJlyyw4hjvM/wmdYONUAljYpcI8hUuin5Q53sBtfmwF710m6nwxG80R721KePa/NXYdKYX/cp/X/AN13iyGBeIk/a/8Ael/2YXuWh7fymRx9TMZvE8KQrZ9tKm7EpouCeyp34JNd8ofEyfhUEUv5WtnJtbU6lb7G5/U2/wBK15MIg4RR9FFdQKbHhlId+v3h+pe1u+P3kVkGDdF8wt9alqUrSVQosItFKUqUIpSlEJ//2Q=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55575" y="-579438"/>
            <a:ext cx="1076325" cy="12096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0" name="AutoShape 6" descr="data:image/jpg;base64,/9j/4AAQSkZJRgABAQAAAQABAAD/2wCEAAkGBhQSERMUExMUEhQUGRgaGRcUFBkaHhkgFyEYFhcbHxgYGykeFyMjGhcYKy8gJCcpLCwxHx8xOTIqNygsOCkBCQoKDgwOGg8PGikiHSQvLS01NCwsLCkpMjQsLCovLikqMC8vKS01KTI1LCovKSkwNTQ0MSwpLSwpLCksLyosKf/AABEIAH8AcQMBIgACEQEDEQH/xAAcAAEAAwEBAQEBAAAAAAAAAAAABQYHAwQBAgj/xAA6EAACAQIFAgQEBAUBCQAAAAABAgMAEQQFEiExBkETIlFhB0JxgRQjMpEzkqGxwfBSU2JygqKy0fH/xAAaAQACAwEBAAAAAAAAAAAAAAAABAIDBQEG/8QAMREAAgECBAQDBwQDAAAAAAAAAQIAAxEEEiExQVGh8AVhcRMigZGx0eEUFcHxIzNC/9oADAMBAAIRAxEAPwDcaUpRCKUqt5/1guHcooDlLF7sFC6uLs2wO2w5O/pVNastFczSSqWNhLJSqhlvWvjTaAAisCUYsGDkWuoZSVvYnygk2BO1WjB4sSLfgjYj0NU0MZTrNlGh85J6bLvO9KVHZlnMcSlmcKoBJJ9uT9qtr4hKC5nkVUsbCSNKoMXxHjLMQJtCXJcpddu5AbWi+5Ww5varxg8UsiK6m6uAQfY1DD4pa9xYgjnJPTKbztSlKalcUpSiEUpSiEUpSiEVgXxFxpM+n1eZz7nxHiX9kiUVvtYP1/lUkmN0xIXbVMulRc/raX7C0o3O1I4sgFCdrn6GP4D/AGH0lZyzNWha4PlNtS3te24N/lYHcMNwbGtc6N6kaUG76pBpubAa0c2SSw2BuGVgOGU9iKz3JPh3JiJdEssUAAuSWDEW5AANifuKuOX4HD5cFMUy4l11AHsobSXFkawBKqd++9Y2LqqAHpn3uBHffyjlfI2nGXrG45kW5bbg7Dvf0HrasY636nM8x0myKNKWuLgEnURfljx6AA99r1mvWYmiaNYVGsEEmQ8HY2sAQaz+bpKaWT8qNWvxZwLegsSLWFV0Khz5q7Xtty6yqgqA3OkgsuzFoZVkXlTx6juD6git6+HEwOCCL+mKSVF/5dWuMfyOtYhnHTOIwxPiwug/2rXX+YXA/eto+Fun8AtubjV9dEf+NNbNBlNUFeNxO44BqYYS4Ur8ySBRc15HzRR/MF57kXA/qP3FM1sVSom1RrTKVGbYT20rhhsWsgup+3+vpXerkdXUMpuJwgjQxSlKnORSlKIRWYdSdUJg8RKQhaRyCNIuSTYC9tz9PatPrCPiZO8GZahbytCfMLgA9/sazcfTFQKpjFA2v6SVw+DxDSCfTDC9yxGIZVX3Bj0sF5Ppa3F7murYXMokmkeSOOIB5AsEmpWbUpC6WUWULqFhsdtjeobq3J2m8BzLHI19Z8Rbo5NrkqBZhcHgbAkGxr3Zbgm/DjDrLKylQhKDZiFKgHUC1je1hbt6VhsxVAwIvysdPjLlBJ2kXluPeXFQQ4cJE8rsXZo1cIgCsFQSagSfNv22HANWFhjsMVMs2XK29mdmjf1ALxIgPlIvcW9q44bLkMsEkbPA8LSxmRFR+FBBCkAEWD9rkX78R3UPRsuMmDQ/nrHqBMymx1/MQNgb72uOF9KsVszhbgLbXS5vr+PlIvxInt6h63bxIkxEbQEkASKVdGRrCQa7gHcCxIHa4Ft7/wBBxKIH0LoVn1afTYLv7+UVknxCwZwuBw+HaUElrmOwYjw1CBtfY8g25v7GtT+Frs2Xwu17so59hYf0pnB07VKdRdjmHTfu84ze4y+km+okYwNoYKwsQSbbg3t9+KzqfOcSRKUkwzXnjI3N9zCdYN9lBvcldtJ2q/8AVtvwzA7hmQW9bstx+16o8/VMEOMGHWGHwUhMkko3K2GqwFvNsVvvfeqvEif1NkFzlB+Utw7ZEzHn9pP9H4jFtM4ljj8JSAHR2IICgjTqXzXJFzcbg7VcqrHw9z04zCtPpCK0sgQeiqdK397DerPW1gaRp0QGFjE6rZmuIpSlOSuKUpRCKpnXHRUOKbxHJRgunUBcWBJsV77n1q4u9hes3+I3WU2GeHwjt5i4te/Fl/ufXisvxA5lFNT7+4+HP6RnDoXewlcHROIiR1gxMUiE/wAJxIo24sxBUG3c7jjVX3AnFwxSBoZxcIB4OmTzAg67rqNtjuF27HtXfBfF3f8AMQlbC9gLgnne4BAF/l39BRurxNIWw2LMWrmGVVUE+0rKRuT3IttWEf1G1RB6n8DrGvZlTrp9IwuMxETJqwmLCghiqxq1yBptshG6ki5K7X54PzMOpMwmEngYb8KjkEF2jjZrWW+iRhp8o7Df1r1YvOJ4wL4nwVPLStBIb97CMXP0AP2r84X4gYaDy+K055L+GFv9FAFq4pc+8EDHyuR9pF01sOkrGK6DxOID4jETwjSP0CQSubbAeXy7k9j34rb+lct/D4OCIixRFBHobC9ZD1D8RWnFok0KpuCQC1x81u1r7X7+9rX/AKJ6lcQQpizocrszsLkKpYlt7jygnff961cJWZXHt9L6Ad+k5VwzrTzf3Pd1nmAU4eI/OzP9ogD/AHIr+cc2GqS/NgDb7LetR+J/UaviB4TE6fGgJ4A1LEzke4Vm/wC2q50v0nJio8VKtgTG0cYI2JNmbf2At9aDUCVnrsdDYfIkSDLamqfGaf8ABlbZTD7tL/5sP8VeKqXwpwbRZVh1dSrXlJVhYi8j8g8Vba2k1URM7xSlKnORSlKISLzfH6SEH+yWP0HA+9qpvW+CQ4WElQ2slSSbAm2oXPykG9m7d9r1NdYYtsNLDiCpaH9ElvluQUb6X2P1FQU+Z4eSCeDUFG0sIa4CtbUVJ4IBJFuCNu9eWrtUXGNUPDbvzA6xz2aPTCnv8jcekyvG5ceBwpIsQFYb7gm3msfXivuFyeVlOmNzqIANhp73B8pBPpuLWPNS+bYULJ5W1Ai4ubk220knki2x+YW73FfjA5kFNnLKhtcoQCPcXBH7g7E1toUrUvaU97becT/csVhaopVCCt9zy56SPbpadU8QISoCm4UbBraTbmxvza1fk5LM1iyeGLcsdN+d7Xvv7C21XPHZnhvCfTjJ3vpKxKqRjy6bByFu4FuBYbkd6qcmYljuTVeDRqoJqAj4W+snjfGKyELSy/X+Z1yjLIhiIEbzl5FBtx+3J3/+VbsV1QsuYCCKNGMTMmogXk1JKHJsOx0XPsTtVQyeYLiBM36IA0h99INh9SdvvXmyLLwAcfjC6ws7DyMwZ3YOWI0ebSGIBP1HrS+OoUyxvwFhzub9fvOYTEVqq5qrXJPSSnWJAZlFpMRI6kaeXaRUFwu9gQANrdr1qHTuWDD4aGK26IAd+Tyx97sSfvUP0/keChKyxoviFR5ySx33Nrmwv7Vccpwxc6yLL2v3rDbNisuHpA+p72EeY5bs0lcJDpRR7f1O5/qa7UpXtEUIoUbDSIE31ilKVKcilKUQlazrN4jM8MjKFVLsrfMG24+bjgVn+Y5I2ET8RBMJMKWDLHJfUjSFVUoT+rzWsDv9bb2Xr7pSSdjJh2VZ1Gwe4Vxza4/SbE7+/aonBYCcw+DjMEWWQh7NJ4i60IKgsGPhjSoAuAvY8mvH1qhFVnzf9WI0vYcr9DH1AsAJHyxRHeRgFdXYgBRqKkbRAkA6tQsvYhhbiovM8vieS8NykgUprUqzahvs2zG/dTb71a3gVSXw0egsfzcLLG2hv+LTYiNgO63Vh67GuC3ikWGBkQLeWYsto8NGfMwsW/U5GwNtI1bDeuUsYyNdND3vv+eGuk5XwyOlqkpmOyN4iNalQdwSNj9DXmGBua0ho0mXSoWAyktFDJuZUA3cRBlMJbs2q472vaozpnCQrPIksQYxkEM7K2n6qjFNiOfUdiK1E8ZtTJdfeHfe8xm8LJcZW06yNyroCSZQ0pMWG2Olf4kpuLAD5bkKFJ33O24q05NgY545Y3i0j9EehQBGIyDpUngg6bepue5rr1ZjZmTTBC0wAJOncg/KbXBPB4vVMw2BzecqVibDxtEyOryBBqYuTLo5uCwO4JFrDtWaKr4m71GA+I/u81VQUlCrL18OIYXSW8SiWN7N5bAX9FOy7g7Cr1VR+H3TJwaSa5TPLMdcjn14sL7ke5534q3V6Dw/IaV15nWU1SS2sUpSn5XFKUohFKUohIrNWCsCTa/c/wCvavDJmUZFtafzA/5r3dRYMvF5TZlIZT6Mu6/a4sfYmszxU4knkYpHEbhisguAy2UgqF3u17AgixrxviOFLYh7cbH5x+iQVF5Z5p1khIQsCFNvAK+IxXZ1UMLAm3PvVMxqJDJC+nDxNqVThtZfUGN1fEzi4ur2YXvwRc3qX6dzRUb8Oe2k3GyXNioAFlO3p6rcAmuvVGCEY8RURob62RikcIcH+LMQNUovay2O479lMP8A4anszx698OhEnUF9Zww76tX58iTYgHwnSMmWYi/5xQbpCp/RHstvMxOqu+cYJcYpdZHikiK2ZHWQm43W6OVjDAAna17G7WqFzSMGOOdizs7WZtTRzYsSDSYoUXdIwLFQ3Nr7X1Gfy2LEAyS4hkN4UUL4f6WjZyAbkeK1m3K2W/G1XuuUBwddvwPK3PpsKhvPRkmKjgZgWa8lj+Yd9h5RY/ptuLet+9S0meIPmX9xVc6niRt9amUmEMpADE2Olhc7eZTcC9778CvqTwtA5kH4lwFssWp2ViSqqYgATupJ1G1vUUuuHJGYy1mB1l8yFtSF+zHb6CpSoHo/UMNCr7OqDUPRvmG3vep6vZYJAlBVEz2N2MUpSnJGKUpRCKUpRCeXMsMZI2VTZux9xxWbZ6Jx44khJMkQjU2uFZfFs42uP4nbcWrU6+EUrXwlOvqw1ltOq1PaYbmeYOx8sOj8oIQq2u4YOX2HJsd+d6mMo6tVozHiltcFW1i4cHbfbckc3sPatWfCIeUU/VRXkmyDDt+qFD/00k/hNJlyyw4hjvM/wmdYONUAljYpcI8hUuin5Q53sBtfmwF710m6nwxG80R721KePa/NXYdKYX/cp/X/AN13iyGBeIk/a/8Ael/2YXuWh7fymRx9TMZvE8KQrZ9tKm7EpouCeyp34JNd8ofEyfhUEUv5WtnJtbU6lb7G5/U2/wBK15MIg4RR9FFdQKbHhlId+v3h+pe1u+P3kVkGDdF8wt9alqUrSVQosItFKUqUIpSlEJ//2Q=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55575" y="-579438"/>
            <a:ext cx="1076325" cy="12096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2" name="Picture 8" descr="http://www.chinatown.com.au/shop/data/cny_20061221_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3810000"/>
            <a:ext cx="2438400" cy="2749296"/>
          </a:xfrm>
          <a:prstGeom prst="rect">
            <a:avLst/>
          </a:prstGeom>
          <a:noFill/>
        </p:spPr>
      </p:pic>
    </p:spTree>
  </p:cSld>
  <p:clrMapOvr>
    <a:masterClrMapping/>
  </p:clrMapOvr>
  <p:transition advTm="6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776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Kristen ITC" pitchFamily="66" charset="0"/>
              </a:rPr>
              <a:t>THANK-YOU FOR WATCHING OUR SLIDE SHOW!</a:t>
            </a:r>
            <a:endParaRPr lang="en-US" dirty="0">
              <a:latin typeface="Kristen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38600"/>
            <a:ext cx="8229600" cy="3413760"/>
          </a:xfrm>
        </p:spPr>
        <p:txBody>
          <a:bodyPr/>
          <a:lstStyle/>
          <a:p>
            <a:r>
              <a:rPr lang="en-US" dirty="0" smtClean="0">
                <a:latin typeface="Kristen ITC" pitchFamily="66" charset="0"/>
              </a:rPr>
              <a:t>PICTURES FOUND AT …</a:t>
            </a:r>
          </a:p>
          <a:p>
            <a:r>
              <a:rPr lang="en-US" dirty="0" smtClean="0">
                <a:latin typeface="Kristen ITC" pitchFamily="66" charset="0"/>
              </a:rPr>
              <a:t>GOOGLE.COM/IMAGES</a:t>
            </a:r>
          </a:p>
          <a:p>
            <a:r>
              <a:rPr lang="en-US" dirty="0" smtClean="0">
                <a:latin typeface="Kristen ITC" pitchFamily="66" charset="0"/>
              </a:rPr>
              <a:t> INFORMATION ABOUT SONG DYNASTY FOUND IN “OUR WORLDS STORY” TEXT BOOK</a:t>
            </a:r>
          </a:p>
          <a:p>
            <a:endParaRPr lang="en-US" dirty="0" smtClean="0"/>
          </a:p>
        </p:txBody>
      </p:sp>
    </p:spTree>
  </p:cSld>
  <p:clrMapOvr>
    <a:masterClrMapping/>
  </p:clrMapOvr>
  <p:transition advTm="6000"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71</TotalTime>
  <Words>238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China Under the Song</vt:lpstr>
      <vt:lpstr>Fun Facts of the Song Dynasty</vt:lpstr>
      <vt:lpstr>More Fun Facts</vt:lpstr>
      <vt:lpstr>Song Dynasty Quiz</vt:lpstr>
      <vt:lpstr>Answer Page</vt:lpstr>
      <vt:lpstr>THANK-YOU FOR WATCHING OUR SLIDE SHOW!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China Under the Song</dc:title>
  <dc:creator>Student</dc:creator>
  <cp:lastModifiedBy>Student</cp:lastModifiedBy>
  <cp:revision>9</cp:revision>
  <dcterms:created xsi:type="dcterms:W3CDTF">2010-10-21T14:53:32Z</dcterms:created>
  <dcterms:modified xsi:type="dcterms:W3CDTF">2010-10-25T14:01:53Z</dcterms:modified>
</cp:coreProperties>
</file>