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FA602-4BDA-447D-B839-C0017DBAA828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5A3CD-C704-4021-B128-5CDB1DDE2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Civil War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Battle of Franklin/Nashville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Started: Nov. 30- Dec. 15, 1964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Tennessee 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Battle Overview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Union is defending the city of Franklin.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Confederate soldiers are attacking.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Confederate troops are attacking from the Southside of the city.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Confederates can not bust the Union’s line of defense and began to retreat.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Union then takes pursuit of the Confederates and chases them for a long way. </a:t>
            </a:r>
            <a:r>
              <a:rPr lang="en-US" dirty="0" smtClean="0">
                <a:solidFill>
                  <a:srgbClr val="FF3300"/>
                </a:solidFill>
              </a:rPr>
              <a:t> </a:t>
            </a:r>
            <a:endParaRPr lang="en-US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Confederate Losses at Franklin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Exactly 6,252 Confederates suffered casualties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Including 1,750 of them were killed and 3,800 were seriously wounded.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2,000 others had less serious wounds.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Union Losses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It is unknown how many Union soldiers fought and experienced casualties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However it is known that the Union losses were much less than the Confederate.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www.discoverclarksville.com/articles/wp-content/uploads/2009/03/civil-war-flags-300x17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86200"/>
            <a:ext cx="3732038" cy="218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Union Commanders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Maj. Gen. George H. Thomas, him and his men took defensive position and were the ones defending the city of Nashville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Maj. Gen. William T. Sherman, reinforced Thomas’ men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0.tqn.com/d/militaryhistory/1/0/S/2/-/-/Thoma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810000"/>
            <a:ext cx="2077239" cy="2619375"/>
          </a:xfrm>
          <a:prstGeom prst="rect">
            <a:avLst/>
          </a:prstGeom>
          <a:noFill/>
        </p:spPr>
      </p:pic>
      <p:sp>
        <p:nvSpPr>
          <p:cNvPr id="4100" name="AutoShape 4" descr="data:image/jpg;base64,/9j/4AAQSkZJRgABAQAAAQABAAD/2wCEAAkGBhQSEBUUEhQVFBQVFhgVFRUVFhcYGBQcFBwXGBYYGB0YHCYfGhkjHBcWIS8gJScpLCwsFx8yNTAqNSYrOCkBCQoKBQUFDQUFDSkYEhgpKSkpKSkpKSkpKSkpKSkpKSkpKSkpKSkpKSkpKSkpKSkpKSkpKSkpKSkpKSkpKSkpKf/AABEIAHwAZQMBIgACEQEDEQH/xAAcAAAABwEBAAAAAAAAAAAAAAAAAQMEBQYHAgj/xAA5EAACAQIEBAQCBwcFAAAAAAABAhEAAwQSITEFBkFhEyJRcYGhBxQjMpGxwRVCUmKCstEkctLw8f/EABQBAQAAAAAAAAAAAAAAAAAAAAD/xAAUEQEAAAAAAAAAAAAAAAAAAAAA/9oADAMBAAIRAxEAPwC50FNc5qNGoO5owK5z0V3EhEZtBAnWY+WtAo5CiWIA3M9tTUI3N+Fzsnir5VzZgCVYD72UgQYqlcyY+5isUFS8yWikMUE6/wAgOx09fwq7ct8lKtvxCoQuAMs5jkGwZj16wNNetAyxPPmFtiWNzKSQGFtiCRuP++lTWExiXba3LbB0YSGGx/xRNyJaa4j3AGyKQFO2u5HziovG8sfs5mxOFztYj/UYeZygam9aHVl1JX02oJc0maO3iFdVdGDIwDKw2IOxojQJmkbgpekrlA1IoV01Cgl5oCiBowaDqoXnIn6jdAYqCAGI0MEgQO+3zqaBpPE4ZbilWEg6x3G3xmgzS3cW3ftrIAy5gvZMoA9pn31rZ0xAgRtGlYDzHxUZrq3EIAEW3ykZW+8BPXb51smBuG3hUIBuMLaHuSVH60E7400jdYkGfn17VQuL8Y4mL6W7FtCHElm8PyydgA06DUz6ilOZ8LxG1atHDXUYEEXcwGjdI7HX2MUA5YsG0MRY/cs4l1tdkcLcC/DPFTINRvLgvfVlOJIN4lsxAgRIC++ka1I0HNJOaUY0kxoEHbWhRO2tFQS4oTSWajV6BQNRg0lmrpWoIPivLVkjE3XAbxbYQByMtvLEFSToSYJ/20fBua4tDMQWAyn3Hl/SpDjeBF2y0ifDIuiFDEeGZMA9CJB7VlHEi9m+ULblrmpyLEmASNxGtBtGFctLbtoNQAqk9JG+m9V/ivORR/q9ywym42QNnzgD+IlV8p2071GcD4+11EC3YCiWKrnaBqYDdTvtOhphx7AXLutv69qJW4xUDt5CqkiR70Fn4LeZrRLdLjqNeiHKPyp8TULylcb6laLsWJDMWbdpZoJqWL0AZqTZ6JmpK49AGoUkWoUEjmroGks1dIaBWK6VDXK0041xy3hrZZ2XPHlt5hmcnaBvHegb8wc7LwwKzWnvG7KrlIUDJEySDrrtWYc2cVsY5hdw48NoAa1dKgjUkZX+6w13MGOlL8xm/jMUi3LuRYYoWnw1ZVLAAKPLMAA96V4TaxOFstle26k5mssuYMIEnMBM7+1BW7fMF6y0AgEQdIIUxGkafhTw853rzIl286WyQLjLMhSfNAHWBTzH4nBXUg4a5aymTctBGUT0ldCD6GoLiOAsyowzM4yyxYRBmIiN6DbcDxrC4i0rYNjkQC2UKlSuUALIPqPypUvWdcncXs4CwRf8QPceWyoSEC6LJ21k7VdOGcwWMSPsbqsf4Tow/paDQP2NIXTSmaaQu0HBahSLNR0EyEosXj7dhQ15wikwCZ17AAE04Ssw5k4heu4y7KxbRzbUltYTyyB3iaC5cQ5mRLaszKbbqR9k4a7cdtks5TK5f3ncRrWdYxhmllJLgnKzZjKkGc3UgUpeCowaFzERKgB9d4HX4a+9MMZiBdVRPmUspjupAMd6CwJcLDoZ3J11/ljp3NB3Zfu9PTpVd4Jxwr9jdJUbBxoR/Kex9ek1O3ryp5UHw1yqO5oBg+Kvg8RbxFtiLSnLetg+UJcbz6dQZmOhg1H8y8VR7z3LaKniMXCgAeXZCY6kQT3Jru9fgdDpBB2M9D71BYoA4hhuFAEa6QAI+VApYa5cU75NcyyRP/L2pNs1hluW5S4D9my6dNdJOvypzgcOFGZpXJq0xB9KX4Fwf9pYhrSt4ZVC1oEaEL+7/uM70Dqz9Jt9bWTIhcEBXIMKomQEmASfSrvwXji4uwtxYDbXEB+6w6ex3FY5i7BS46HdWKn4GKn+SOYVw14q4UJdgM5mVicp3iJ30oNKJoUDrqCI9Z0Pt60KCev38iOw1KqzAeuUE/pWPjFtcJbMr5tXJMNLanVdDWwPqrD1Vh+INYvgbwCDKF6aD1AGvvQOxw3r4pg/eV/OIPoDrUHisO1py4VghJUEz+uoqyLcCr1nr6kmNB8qZ4ucR9mDC5hmadAQCAqj96JMmgYfVRcWW0J2JgR6RSGG4s9uUfWNASdh6U0TFFJUgHpJ12/8qT4RwO7jRc8G1ma2pZ2LhQBrG+5Pp2oOLXFgzEkQqjNBMliNFH4xXXDbQILvoJzMx21/XtTS3w0i2HueS2dZ0zN6BRvNJYziBdQijLbXZR17sepoFeKcSN3yqCtsbD1jqf8AHSueB8YuYa+t2yQrroCwDDXQyD0ppbDHQT84Hc094xwc4e94YuW7sANmtkldehkdKBPjV8viLjMFDFiWCAhZ6kA7SdfjTKrVyphcFcxefF3wEDAhHUqLjHU5iJCoGn30rUsby7hfCvFlUJf81y4iKXcASEsAAhRA0I9+9BmHC/pAe2gS4ivlACnYwBGsHXQCiqq3YzHLMSYneJ0nvR0HolBJj10/GsOwqBJnTKSJ6mJGtbfa3HvWFYxz472z0vPPuGaglXvFhp5QdSf4R6nvH51xZxiqpfZEGVB6mDt3qN4pfYErOh9evtTFSW0MkKDt0HU0Clnh9y8x8K3cueuRGaCfYVLcO5Sx5YKti+iuQrEq6rB3zdoq2fRRzhbtf6S6uUO827g0EtAy3PcxB+Fa/bYD0FBTOTORLQS4Mbh0u3EuEJcdTDJlWMqk+UAgjvWZfSbwVcJxG4lpcltwtxFXQAMIIHbMGr0Dh8ahYgESBJjvtWT/AE8YceJhbg3Kuh/pIYf3Ggy4XADpI6b66iD8Kc4m6Gtgz5pg/CmNGTQFTpeJ3QqqLlwBQQoDtChtwBOgNNaFAc0KKhQejUFYtz3gja4jeC6ZmFxf6wG/MmtqrN/pesBb2HuAeZkZSeyEFf7jQUJWlgGJifNJpX68qk5UBBiQZjy7bHX40zY13YtgnWgeXeI3AUeFWDmWFA+7sfx29qmOHcz4qyDcfEXAGGiMxbN7A7e9R96yFt+LGZtgG1VY0ED/ADUVdvFiSxk0Fm4B9IN/D4l7x+0DjK6MxAiZEHoQfzo+eOd/2h4QFs2xbzaFs0lo7D0qrA6URNBL+BhGvMBcu27ItyrOoZjcCjykLspadfSmhwtr6uH8X7bxCps5T92JD5tt5EUyoUAoVL2uGIcA98znW8tsa6QVJOnrUeLI8MtrMxQIUKFCg//Z"/>
          <p:cNvSpPr>
            <a:spLocks noChangeAspect="1" noChangeArrowheads="1"/>
          </p:cNvSpPr>
          <p:nvPr/>
        </p:nvSpPr>
        <p:spPr bwMode="auto">
          <a:xfrm>
            <a:off x="77788" y="-563563"/>
            <a:ext cx="962025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www.nchistoricsites.org/bentonvi/sher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038600"/>
            <a:ext cx="1895475" cy="231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Confederate Commanders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Gen. John Bell Hood, him and his men were the ones attacking the city of Nashville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00400"/>
            <a:ext cx="3259007" cy="29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9667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Battle Map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21971"/>
            <a:ext cx="5334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772400" y="1219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418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3732372" cy="280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2517"/>
            <a:ext cx="4344828" cy="2856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08787"/>
            <a:ext cx="3248025" cy="3258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308788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3950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193</Words>
  <Application>Microsoft Office PowerPoint</Application>
  <PresentationFormat>On-screen Show (4:3)</PresentationFormat>
  <Paragraphs>24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Civil War</vt:lpstr>
      <vt:lpstr>Battle Overview</vt:lpstr>
      <vt:lpstr>Confederate Losses at Franklin</vt:lpstr>
      <vt:lpstr>Union Losses</vt:lpstr>
      <vt:lpstr>Union Commanders</vt:lpstr>
      <vt:lpstr>Confederate Commanders</vt:lpstr>
      <vt:lpstr>Battle Map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War</dc:title>
  <dc:creator>Student</dc:creator>
  <cp:lastModifiedBy>Student</cp:lastModifiedBy>
  <cp:revision>37</cp:revision>
  <dcterms:created xsi:type="dcterms:W3CDTF">2011-04-18T15:11:02Z</dcterms:created>
  <dcterms:modified xsi:type="dcterms:W3CDTF">2011-04-26T15:20:24Z</dcterms:modified>
</cp:coreProperties>
</file>