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5D8BAD-E41D-4C1C-8389-90F16596B522}" type="datetimeFigureOut">
              <a:rPr lang="en-US" smtClean="0"/>
              <a:t>10/1/2010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3B1EDC-300A-41A5-B6FC-D2F374A1402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3B1EDC-300A-41A5-B6FC-D2F374A14029}" type="slidenum">
              <a:rPr lang="en-US" smtClean="0"/>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6CBD8E23-3EAA-4600-8B91-C9EEF09B37BA}" type="datetimeFigureOut">
              <a:rPr lang="en-US" smtClean="0"/>
              <a:pPr/>
              <a:t>10/1/2010</a:t>
            </a:fld>
            <a:endParaRPr lang="en-US"/>
          </a:p>
        </p:txBody>
      </p:sp>
      <p:sp>
        <p:nvSpPr>
          <p:cNvPr id="16" name="Slide Number Placeholder 15"/>
          <p:cNvSpPr>
            <a:spLocks noGrp="1"/>
          </p:cNvSpPr>
          <p:nvPr>
            <p:ph type="sldNum" sz="quarter" idx="11"/>
          </p:nvPr>
        </p:nvSpPr>
        <p:spPr/>
        <p:txBody>
          <a:bodyPr/>
          <a:lstStyle/>
          <a:p>
            <a:fld id="{CCFF4363-8EEB-4242-A3E0-FCAC66BB926E}"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transition>
    <p:wipe dir="d"/>
    <p:sndAc>
      <p:stSnd>
        <p:snd r:embed="rId1" name="applaus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BD8E23-3EAA-4600-8B91-C9EEF09B37BA}"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F4363-8EEB-4242-A3E0-FCAC66BB926E}" type="slidenum">
              <a:rPr lang="en-US" smtClean="0"/>
              <a:pPr/>
              <a:t>‹#›</a:t>
            </a:fld>
            <a:endParaRPr lang="en-US"/>
          </a:p>
        </p:txBody>
      </p:sp>
    </p:spTree>
  </p:cSld>
  <p:clrMapOvr>
    <a:masterClrMapping/>
  </p:clrMapOvr>
  <p:transition>
    <p:wipe dir="d"/>
    <p:sndAc>
      <p:stSnd>
        <p:snd r:embed="rId1" name="applaus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BD8E23-3EAA-4600-8B91-C9EEF09B37BA}"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F4363-8EEB-4242-A3E0-FCAC66BB926E}" type="slidenum">
              <a:rPr lang="en-US" smtClean="0"/>
              <a:pPr/>
              <a:t>‹#›</a:t>
            </a:fld>
            <a:endParaRPr lang="en-US"/>
          </a:p>
        </p:txBody>
      </p:sp>
    </p:spTree>
  </p:cSld>
  <p:clrMapOvr>
    <a:masterClrMapping/>
  </p:clrMapOvr>
  <p:transition>
    <p:wipe dir="d"/>
    <p:sndAc>
      <p:stSnd>
        <p:snd r:embed="rId1" name="applaus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CBD8E23-3EAA-4600-8B91-C9EEF09B37BA}" type="datetimeFigureOut">
              <a:rPr lang="en-US" smtClean="0"/>
              <a:pPr/>
              <a:t>10/1/2010</a:t>
            </a:fld>
            <a:endParaRPr lang="en-US"/>
          </a:p>
        </p:txBody>
      </p:sp>
      <p:sp>
        <p:nvSpPr>
          <p:cNvPr id="15" name="Slide Number Placeholder 14"/>
          <p:cNvSpPr>
            <a:spLocks noGrp="1"/>
          </p:cNvSpPr>
          <p:nvPr>
            <p:ph type="sldNum" sz="quarter" idx="15"/>
          </p:nvPr>
        </p:nvSpPr>
        <p:spPr/>
        <p:txBody>
          <a:bodyPr/>
          <a:lstStyle>
            <a:lvl1pPr algn="ctr">
              <a:defRPr/>
            </a:lvl1pPr>
          </a:lstStyle>
          <a:p>
            <a:fld id="{CCFF4363-8EEB-4242-A3E0-FCAC66BB926E}"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p:wipe dir="d"/>
    <p:sndAc>
      <p:stSnd>
        <p:snd r:embed="rId1" name="applaus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CBD8E23-3EAA-4600-8B91-C9EEF09B37BA}" type="datetimeFigureOut">
              <a:rPr lang="en-US" smtClean="0"/>
              <a:pPr/>
              <a:t>10/1/2010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F4363-8EEB-4242-A3E0-FCAC66BB926E}"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sndAc>
      <p:stSnd>
        <p:snd r:embed="rId1" name="applaus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BD8E23-3EAA-4600-8B91-C9EEF09B37BA}" type="datetimeFigureOut">
              <a:rPr lang="en-US" smtClean="0"/>
              <a:pPr/>
              <a:t>10/1/2010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FF4363-8EEB-4242-A3E0-FCAC66BB926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wipe dir="d"/>
    <p:sndAc>
      <p:stSnd>
        <p:snd r:embed="rId1" name="applaus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CCFF4363-8EEB-4242-A3E0-FCAC66BB926E}"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6CBD8E23-3EAA-4600-8B91-C9EEF09B37BA}" type="datetimeFigureOut">
              <a:rPr lang="en-US" smtClean="0"/>
              <a:pPr/>
              <a:t>10/1/2010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d"/>
    <p:sndAc>
      <p:stSnd>
        <p:snd r:embed="rId1" name="applaus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CBD8E23-3EAA-4600-8B91-C9EEF09B37BA}" type="datetimeFigureOut">
              <a:rPr lang="en-US" smtClean="0"/>
              <a:pPr/>
              <a:t>10/1/2010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FF4363-8EEB-4242-A3E0-FCAC66BB926E}"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p:wipe dir="d"/>
    <p:sndAc>
      <p:stSnd>
        <p:snd r:embed="rId1" name="applaus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D8E23-3EAA-4600-8B91-C9EEF09B37BA}" type="datetimeFigureOut">
              <a:rPr lang="en-US" smtClean="0"/>
              <a:pPr/>
              <a:t>10/1/2010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FF4363-8EEB-4242-A3E0-FCAC66BB926E}" type="slidenum">
              <a:rPr lang="en-US" smtClean="0"/>
              <a:pPr/>
              <a:t>‹#›</a:t>
            </a:fld>
            <a:endParaRPr lang="en-US"/>
          </a:p>
        </p:txBody>
      </p:sp>
    </p:spTree>
  </p:cSld>
  <p:clrMapOvr>
    <a:masterClrMapping/>
  </p:clrMapOvr>
  <p:transition>
    <p:wipe dir="d"/>
    <p:sndAc>
      <p:stSnd>
        <p:snd r:embed="rId1" name="applaus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CBD8E23-3EAA-4600-8B91-C9EEF09B37BA}" type="datetimeFigureOut">
              <a:rPr lang="en-US" smtClean="0"/>
              <a:pPr/>
              <a:t>10/1/2010</a:t>
            </a:fld>
            <a:endParaRPr lang="en-US"/>
          </a:p>
        </p:txBody>
      </p:sp>
      <p:sp>
        <p:nvSpPr>
          <p:cNvPr id="9" name="Slide Number Placeholder 8"/>
          <p:cNvSpPr>
            <a:spLocks noGrp="1"/>
          </p:cNvSpPr>
          <p:nvPr>
            <p:ph type="sldNum" sz="quarter" idx="15"/>
          </p:nvPr>
        </p:nvSpPr>
        <p:spPr/>
        <p:txBody>
          <a:bodyPr/>
          <a:lstStyle/>
          <a:p>
            <a:fld id="{CCFF4363-8EEB-4242-A3E0-FCAC66BB926E}"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transition>
    <p:wipe dir="d"/>
    <p:sndAc>
      <p:stSnd>
        <p:snd r:embed="rId1" name="applaus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CBD8E23-3EAA-4600-8B91-C9EEF09B37BA}" type="datetimeFigureOut">
              <a:rPr lang="en-US" smtClean="0"/>
              <a:pPr/>
              <a:t>10/1/2010</a:t>
            </a:fld>
            <a:endParaRPr lang="en-US"/>
          </a:p>
        </p:txBody>
      </p:sp>
      <p:sp>
        <p:nvSpPr>
          <p:cNvPr id="9" name="Slide Number Placeholder 8"/>
          <p:cNvSpPr>
            <a:spLocks noGrp="1"/>
          </p:cNvSpPr>
          <p:nvPr>
            <p:ph type="sldNum" sz="quarter" idx="11"/>
          </p:nvPr>
        </p:nvSpPr>
        <p:spPr/>
        <p:txBody>
          <a:bodyPr/>
          <a:lstStyle/>
          <a:p>
            <a:fld id="{CCFF4363-8EEB-4242-A3E0-FCAC66BB926E}"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transition>
    <p:wipe dir="d"/>
    <p:sndAc>
      <p:stSnd>
        <p:snd r:embed="rId1" name="applaus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CBD8E23-3EAA-4600-8B91-C9EEF09B37BA}" type="datetimeFigureOut">
              <a:rPr lang="en-US" smtClean="0"/>
              <a:pPr/>
              <a:t>10/1/2010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CFF4363-8EEB-4242-A3E0-FCAC66BB926E}"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wipe dir="d"/>
    <p:sndAc>
      <p:stSnd>
        <p:snd r:embed="rId13" name="applause.wav"/>
      </p:stSnd>
    </p:sndAc>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362200"/>
            <a:ext cx="8305800" cy="1143000"/>
          </a:xfrm>
        </p:spPr>
        <p:txBody>
          <a:bodyPr/>
          <a:lstStyle/>
          <a:p>
            <a:r>
              <a:rPr lang="en-US" dirty="0" smtClean="0"/>
              <a:t>This is about education , marriage, and  large families in the colonial times</a:t>
            </a:r>
            <a:endParaRPr lang="en-US" dirty="0"/>
          </a:p>
        </p:txBody>
      </p:sp>
      <p:sp>
        <p:nvSpPr>
          <p:cNvPr id="2" name="Title 1"/>
          <p:cNvSpPr>
            <a:spLocks noGrp="1"/>
          </p:cNvSpPr>
          <p:nvPr>
            <p:ph type="ctrTitle"/>
          </p:nvPr>
        </p:nvSpPr>
        <p:spPr>
          <a:xfrm>
            <a:off x="457200" y="228600"/>
            <a:ext cx="8305800" cy="1981200"/>
          </a:xfrm>
        </p:spPr>
        <p:txBody>
          <a:bodyPr/>
          <a:lstStyle/>
          <a:p>
            <a:r>
              <a:rPr lang="en-US" dirty="0" smtClean="0">
                <a:latin typeface="Kristen ITC" pitchFamily="66" charset="0"/>
              </a:rPr>
              <a:t>Colonial Times</a:t>
            </a:r>
            <a:endParaRPr lang="en-US" dirty="0">
              <a:latin typeface="Kristen ITC" pitchFamily="66" charset="0"/>
            </a:endParaRPr>
          </a:p>
        </p:txBody>
      </p:sp>
      <p:pic>
        <p:nvPicPr>
          <p:cNvPr id="6146" name="Picture 2" descr="http://www.thefeltsource.com/Families-Set-Large.jpg"/>
          <p:cNvPicPr>
            <a:picLocks noChangeAspect="1" noChangeArrowheads="1"/>
          </p:cNvPicPr>
          <p:nvPr/>
        </p:nvPicPr>
        <p:blipFill>
          <a:blip r:embed="rId3" cstate="print"/>
          <a:srcRect/>
          <a:stretch>
            <a:fillRect/>
          </a:stretch>
        </p:blipFill>
        <p:spPr bwMode="auto">
          <a:xfrm>
            <a:off x="3048000" y="3657600"/>
            <a:ext cx="3048000" cy="2775852"/>
          </a:xfrm>
          <a:prstGeom prst="rect">
            <a:avLst/>
          </a:prstGeom>
          <a:noFill/>
        </p:spPr>
      </p:pic>
    </p:spTree>
  </p:cSld>
  <p:clrMapOvr>
    <a:masterClrMapping/>
  </p:clrMapOvr>
  <p:transition>
    <p:wipe dir="d"/>
    <p:sndAc>
      <p:stSnd>
        <p:snd r:embed="rId2" name="applaus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4800600"/>
          </a:xfrm>
        </p:spPr>
        <p:txBody>
          <a:bodyPr>
            <a:normAutofit lnSpcReduction="10000"/>
          </a:bodyPr>
          <a:lstStyle/>
          <a:p>
            <a:r>
              <a:rPr lang="en-US" dirty="0" smtClean="0"/>
              <a:t>If there are 50 families in the city or village parents hired an instructor for their children. If more then 100 families in the city or village,  parents were required to build a school. The children learned the alphabet, syllables, and prayers. The school was a one roomed building with a chimney and fire </a:t>
            </a:r>
            <a:r>
              <a:rPr lang="en-US" dirty="0" smtClean="0"/>
              <a:t>place. Schools were </a:t>
            </a:r>
            <a:r>
              <a:rPr lang="en-US" dirty="0" smtClean="0"/>
              <a:t>short on supplies, so parents were asked to donate supplies to the school. New England was a colony that focused a lot on education.  Most colonists  thought boys needed more education than girls. Since they were short on supplies, there was usually only one book called </a:t>
            </a:r>
            <a:r>
              <a:rPr lang="en-US" u="sng" dirty="0" smtClean="0"/>
              <a:t>New England Primer . </a:t>
            </a:r>
            <a:r>
              <a:rPr lang="en-US" dirty="0" smtClean="0"/>
              <a:t>The study of religion was different among the colonies. </a:t>
            </a:r>
            <a:endParaRPr lang="en-US" u="sng" dirty="0"/>
          </a:p>
        </p:txBody>
      </p:sp>
      <p:sp>
        <p:nvSpPr>
          <p:cNvPr id="3" name="Title 2"/>
          <p:cNvSpPr>
            <a:spLocks noGrp="1"/>
          </p:cNvSpPr>
          <p:nvPr>
            <p:ph type="title"/>
          </p:nvPr>
        </p:nvSpPr>
        <p:spPr>
          <a:xfrm>
            <a:off x="1828800" y="152400"/>
            <a:ext cx="6858000" cy="990600"/>
          </a:xfrm>
        </p:spPr>
        <p:txBody>
          <a:bodyPr/>
          <a:lstStyle/>
          <a:p>
            <a:r>
              <a:rPr lang="en-US" dirty="0" smtClean="0"/>
              <a:t>4.9 education</a:t>
            </a:r>
            <a:endParaRPr lang="en-US" dirty="0"/>
          </a:p>
        </p:txBody>
      </p:sp>
    </p:spTree>
  </p:cSld>
  <p:clrMapOvr>
    <a:masterClrMapping/>
  </p:clrMapOvr>
  <p:transition>
    <p:wipe dir="d"/>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Colonial men and women married in their mid twenties.  There were more men in the colonies so women were assured of receiving a marriage proposal. Servants were not allowed to marry until they gained their freedom.  </a:t>
            </a:r>
            <a:endParaRPr lang="en-US" dirty="0"/>
          </a:p>
        </p:txBody>
      </p:sp>
      <p:sp>
        <p:nvSpPr>
          <p:cNvPr id="3" name="Title 2"/>
          <p:cNvSpPr>
            <a:spLocks noGrp="1"/>
          </p:cNvSpPr>
          <p:nvPr>
            <p:ph type="title"/>
          </p:nvPr>
        </p:nvSpPr>
        <p:spPr/>
        <p:txBody>
          <a:bodyPr/>
          <a:lstStyle/>
          <a:p>
            <a:r>
              <a:rPr lang="en-US" dirty="0" smtClean="0"/>
              <a:t>4.10 marriage</a:t>
            </a:r>
            <a:endParaRPr lang="en-US" dirty="0"/>
          </a:p>
        </p:txBody>
      </p:sp>
    </p:spTree>
  </p:cSld>
  <p:clrMapOvr>
    <a:masterClrMapping/>
  </p:clrMapOvr>
  <p:transition>
    <p:wipe dir="d"/>
    <p:sndAc>
      <p:stSnd>
        <p:snd r:embed="rId2" name="applaus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229600" cy="5334000"/>
          </a:xfrm>
        </p:spPr>
        <p:txBody>
          <a:bodyPr>
            <a:normAutofit fontScale="92500" lnSpcReduction="10000"/>
          </a:bodyPr>
          <a:lstStyle/>
          <a:p>
            <a:r>
              <a:rPr lang="en-US" dirty="0" smtClean="0"/>
              <a:t>Colonial families had in between seven and ten children.</a:t>
            </a:r>
          </a:p>
          <a:p>
            <a:r>
              <a:rPr lang="en-US" dirty="0" smtClean="0"/>
              <a:t>Benjamin Franklin came from a family of seventeen brothers and sisters.</a:t>
            </a:r>
          </a:p>
          <a:p>
            <a:r>
              <a:rPr lang="en-US" dirty="0" smtClean="0"/>
              <a:t>Families in the colonies were larger than your average family today.</a:t>
            </a:r>
          </a:p>
          <a:p>
            <a:r>
              <a:rPr lang="en-US" dirty="0" smtClean="0"/>
              <a:t>Aunts, uncles, grandparents, parents, children, step children, and cousins.</a:t>
            </a:r>
          </a:p>
          <a:p>
            <a:r>
              <a:rPr lang="en-US" dirty="0" smtClean="0"/>
              <a:t>Men and women usually remarried right away after their spouses death. There for there were a lot of step children as well as adopted orphans. </a:t>
            </a:r>
          </a:p>
          <a:p>
            <a:r>
              <a:rPr lang="en-US" dirty="0" smtClean="0"/>
              <a:t>Married women gave birth to many children but only half survived before adult hood. </a:t>
            </a:r>
          </a:p>
          <a:p>
            <a:r>
              <a:rPr lang="en-US" dirty="0" smtClean="0"/>
              <a:t>Children’s deaths were very popular in the middle and southern colonies. Due to the disease of malaria.</a:t>
            </a:r>
            <a:endParaRPr lang="en-US" dirty="0"/>
          </a:p>
        </p:txBody>
      </p:sp>
      <p:sp>
        <p:nvSpPr>
          <p:cNvPr id="3" name="Title 2"/>
          <p:cNvSpPr>
            <a:spLocks noGrp="1"/>
          </p:cNvSpPr>
          <p:nvPr>
            <p:ph type="title"/>
          </p:nvPr>
        </p:nvSpPr>
        <p:spPr>
          <a:xfrm>
            <a:off x="533400" y="152400"/>
            <a:ext cx="8153400" cy="1143000"/>
          </a:xfrm>
        </p:spPr>
        <p:txBody>
          <a:bodyPr/>
          <a:lstStyle/>
          <a:p>
            <a:r>
              <a:rPr lang="en-US" dirty="0" smtClean="0"/>
              <a:t>4.10 large families</a:t>
            </a:r>
            <a:endParaRPr lang="en-US" dirty="0"/>
          </a:p>
        </p:txBody>
      </p:sp>
    </p:spTree>
  </p:cSld>
  <p:clrMapOvr>
    <a:masterClrMapping/>
  </p:clrMapOvr>
  <p:transition>
    <p:wipe dir="d"/>
    <p:sndAc>
      <p:stSnd>
        <p:snd r:embed="rId2" name="applaus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1. How many brothers and sisters did Benjamin Franklin come from?</a:t>
            </a:r>
          </a:p>
          <a:p>
            <a:r>
              <a:rPr lang="en-US" dirty="0" smtClean="0"/>
              <a:t>2. What did the children learn in school?</a:t>
            </a:r>
          </a:p>
          <a:p>
            <a:r>
              <a:rPr lang="en-US" dirty="0" smtClean="0"/>
              <a:t>3. Describe the setting of the school. </a:t>
            </a:r>
          </a:p>
          <a:p>
            <a:r>
              <a:rPr lang="en-US" dirty="0" smtClean="0"/>
              <a:t>4. How many people had to live in the village for a school to be built?</a:t>
            </a:r>
          </a:p>
          <a:p>
            <a:r>
              <a:rPr lang="en-US" dirty="0" smtClean="0"/>
              <a:t>5. What was the book called that was shared among the </a:t>
            </a:r>
            <a:r>
              <a:rPr lang="en-US" dirty="0" smtClean="0"/>
              <a:t>entire </a:t>
            </a:r>
            <a:r>
              <a:rPr lang="en-US" dirty="0" smtClean="0"/>
              <a:t>class during school.</a:t>
            </a:r>
          </a:p>
          <a:p>
            <a:pPr algn="ctr"/>
            <a:r>
              <a:rPr lang="en-US" dirty="0" smtClean="0"/>
              <a:t>Choose A, B, C, or D.</a:t>
            </a:r>
          </a:p>
          <a:p>
            <a:pPr algn="ctr"/>
            <a:r>
              <a:rPr lang="en-US" dirty="0" smtClean="0"/>
              <a:t>6. Which one of these colony groupings had strong focus on education?</a:t>
            </a:r>
          </a:p>
          <a:p>
            <a:pPr algn="ctr"/>
            <a:r>
              <a:rPr lang="en-US" dirty="0" smtClean="0"/>
              <a:t>A-Southern Colonies</a:t>
            </a:r>
          </a:p>
          <a:p>
            <a:pPr algn="ctr"/>
            <a:r>
              <a:rPr lang="en-US" dirty="0" smtClean="0"/>
              <a:t>B-New </a:t>
            </a:r>
            <a:r>
              <a:rPr lang="en-US" dirty="0" smtClean="0"/>
              <a:t>England Colonies</a:t>
            </a:r>
          </a:p>
          <a:p>
            <a:pPr algn="ctr"/>
            <a:r>
              <a:rPr lang="en-US" dirty="0" smtClean="0"/>
              <a:t>C-Middle Colonies</a:t>
            </a:r>
          </a:p>
          <a:p>
            <a:pPr algn="ctr"/>
            <a:r>
              <a:rPr lang="en-US" dirty="0" smtClean="0"/>
              <a:t>D-all the above</a:t>
            </a:r>
          </a:p>
          <a:p>
            <a:pPr algn="ctr">
              <a:buNone/>
            </a:pPr>
            <a:endParaRPr lang="en-US" dirty="0" smtClean="0"/>
          </a:p>
          <a:p>
            <a:pPr algn="ctr">
              <a:buNone/>
            </a:pPr>
            <a:endParaRPr lang="en-US" dirty="0" smtClean="0"/>
          </a:p>
          <a:p>
            <a:pPr algn="ctr"/>
            <a:endParaRPr lang="en-US" dirty="0" smtClean="0"/>
          </a:p>
        </p:txBody>
      </p:sp>
      <p:sp>
        <p:nvSpPr>
          <p:cNvPr id="3" name="Title 2"/>
          <p:cNvSpPr>
            <a:spLocks noGrp="1"/>
          </p:cNvSpPr>
          <p:nvPr>
            <p:ph type="title"/>
          </p:nvPr>
        </p:nvSpPr>
        <p:spPr/>
        <p:txBody>
          <a:bodyPr/>
          <a:lstStyle/>
          <a:p>
            <a:r>
              <a:rPr lang="en-US" dirty="0" smtClean="0"/>
              <a:t>QUIZ TIME :D</a:t>
            </a:r>
            <a:endParaRPr lang="en-US" dirty="0"/>
          </a:p>
        </p:txBody>
      </p:sp>
    </p:spTree>
  </p:cSld>
  <p:clrMapOvr>
    <a:masterClrMapping/>
  </p:clrMapOvr>
  <p:transition>
    <p:wipe dir="d"/>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 calcmode="lin" valueType="num">
                                      <p:cBhvr additive="base">
                                        <p:cTn id="67"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838200"/>
            <a:ext cx="7848600" cy="5078313"/>
          </a:xfrm>
          <a:prstGeom prst="rect">
            <a:avLst/>
          </a:prstGeom>
        </p:spPr>
        <p:txBody>
          <a:bodyPr wrap="square">
            <a:spAutoFit/>
          </a:bodyPr>
          <a:lstStyle/>
          <a:p>
            <a:pPr algn="ctr"/>
            <a:r>
              <a:rPr lang="en-US" dirty="0" smtClean="0"/>
              <a:t>-True or false-</a:t>
            </a:r>
          </a:p>
          <a:p>
            <a:pPr algn="ctr"/>
            <a:r>
              <a:rPr lang="en-US" dirty="0" smtClean="0"/>
              <a:t>-7. Most people believed that girls needed more education than </a:t>
            </a:r>
            <a:r>
              <a:rPr lang="en-US" dirty="0" smtClean="0"/>
              <a:t>boy</a:t>
            </a:r>
            <a:r>
              <a:rPr lang="en-US" dirty="0" smtClean="0"/>
              <a:t>s</a:t>
            </a:r>
            <a:r>
              <a:rPr lang="en-US" dirty="0" smtClean="0"/>
              <a:t>.</a:t>
            </a:r>
          </a:p>
          <a:p>
            <a:pPr algn="ctr"/>
            <a:endParaRPr lang="en-US" dirty="0" smtClean="0"/>
          </a:p>
          <a:p>
            <a:pPr algn="ctr"/>
            <a:r>
              <a:rPr lang="en-US" dirty="0" smtClean="0"/>
              <a:t>-8. When married women gave birth the children all lived so it made it hard for the </a:t>
            </a:r>
            <a:r>
              <a:rPr lang="en-US" dirty="0" smtClean="0"/>
              <a:t>mother.</a:t>
            </a:r>
            <a:endParaRPr lang="en-US" dirty="0" smtClean="0"/>
          </a:p>
          <a:p>
            <a:pPr algn="ctr"/>
            <a:endParaRPr lang="en-US" dirty="0" smtClean="0"/>
          </a:p>
          <a:p>
            <a:pPr algn="ctr"/>
            <a:r>
              <a:rPr lang="en-US" dirty="0" smtClean="0"/>
              <a:t>9. Religion was different among the colonies.</a:t>
            </a:r>
          </a:p>
          <a:p>
            <a:pPr algn="ctr"/>
            <a:endParaRPr lang="en-US" dirty="0" smtClean="0"/>
          </a:p>
          <a:p>
            <a:pPr algn="ctr"/>
            <a:r>
              <a:rPr lang="en-US" dirty="0" smtClean="0"/>
              <a:t>-Choose A, B, C, or D.</a:t>
            </a:r>
          </a:p>
          <a:p>
            <a:pPr algn="ctr"/>
            <a:r>
              <a:rPr lang="en-US" dirty="0" smtClean="0"/>
              <a:t>10. What age did colonial women get married?</a:t>
            </a:r>
          </a:p>
          <a:p>
            <a:pPr algn="ctr"/>
            <a:r>
              <a:rPr lang="en-US" dirty="0" smtClean="0"/>
              <a:t>A-mid 30’s</a:t>
            </a:r>
          </a:p>
          <a:p>
            <a:pPr algn="ctr"/>
            <a:r>
              <a:rPr lang="en-US" dirty="0" smtClean="0"/>
              <a:t>B-late 20’s</a:t>
            </a:r>
          </a:p>
          <a:p>
            <a:pPr algn="ctr"/>
            <a:r>
              <a:rPr lang="en-US" dirty="0" smtClean="0"/>
              <a:t>C-mid 20’s</a:t>
            </a:r>
          </a:p>
          <a:p>
            <a:pPr algn="ctr"/>
            <a:r>
              <a:rPr lang="en-US" dirty="0" smtClean="0"/>
              <a:t>D-late 30’s</a:t>
            </a:r>
          </a:p>
          <a:p>
            <a:pPr algn="ctr"/>
            <a:endParaRPr lang="en-US" dirty="0" smtClean="0"/>
          </a:p>
          <a:p>
            <a:pPr algn="ctr"/>
            <a:endParaRPr lang="en-US" dirty="0" smtClean="0"/>
          </a:p>
          <a:p>
            <a:pPr algn="ctr"/>
            <a:endParaRPr lang="en-US" dirty="0" smtClean="0"/>
          </a:p>
          <a:p>
            <a:pPr algn="ctr"/>
            <a:endParaRPr lang="en-US" dirty="0" smtClean="0"/>
          </a:p>
        </p:txBody>
      </p:sp>
    </p:spTree>
  </p:cSld>
  <p:clrMapOvr>
    <a:masterClrMapping/>
  </p:clrMapOvr>
  <p:transition>
    <p:wipe dir="d"/>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 calcmode="lin" valueType="num">
                                      <p:cBhvr additive="base">
                                        <p:cTn id="1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anim calcmode="lin" valueType="num">
                                      <p:cBhvr additive="base">
                                        <p:cTn id="2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 calcmode="lin" valueType="num">
                                      <p:cBhvr additive="base">
                                        <p:cTn id="27"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 calcmode="lin" valueType="num">
                                      <p:cBhvr additive="base">
                                        <p:cTn id="3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 calcmode="lin" valueType="num">
                                      <p:cBhvr additive="base">
                                        <p:cTn id="35"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anim calcmode="lin" valueType="num">
                                      <p:cBhvr additive="base">
                                        <p:cTn id="39"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11" end="1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anim calcmode="lin" valueType="num">
                                      <p:cBhvr additive="base">
                                        <p:cTn id="4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371600"/>
            <a:ext cx="6172200" cy="3631763"/>
          </a:xfrm>
          <a:prstGeom prst="rect">
            <a:avLst/>
          </a:prstGeom>
          <a:noFill/>
        </p:spPr>
        <p:txBody>
          <a:bodyPr wrap="square" rtlCol="0">
            <a:spAutoFit/>
          </a:bodyPr>
          <a:lstStyle/>
          <a:p>
            <a:r>
              <a:rPr lang="en-US" sz="3200" dirty="0" smtClean="0"/>
              <a:t>Answers to questions</a:t>
            </a:r>
          </a:p>
          <a:p>
            <a:pPr marL="342900" indent="-342900">
              <a:buAutoNum type="arabicPeriod"/>
            </a:pPr>
            <a:r>
              <a:rPr lang="en-US" dirty="0" smtClean="0"/>
              <a:t>17</a:t>
            </a:r>
          </a:p>
          <a:p>
            <a:pPr marL="342900" indent="-342900">
              <a:buAutoNum type="arabicPeriod"/>
            </a:pPr>
            <a:r>
              <a:rPr lang="en-US" dirty="0" smtClean="0"/>
              <a:t>Alphabet, syllables, and prayers.</a:t>
            </a:r>
          </a:p>
          <a:p>
            <a:pPr marL="342900" indent="-342900">
              <a:buAutoNum type="arabicPeriod"/>
            </a:pPr>
            <a:r>
              <a:rPr lang="en-US" dirty="0" smtClean="0"/>
              <a:t>A one room building with a fire place and chimney.</a:t>
            </a:r>
          </a:p>
          <a:p>
            <a:pPr marL="342900" indent="-342900">
              <a:buAutoNum type="arabicPeriod"/>
            </a:pPr>
            <a:r>
              <a:rPr lang="en-US" dirty="0" smtClean="0"/>
              <a:t>100 families</a:t>
            </a:r>
          </a:p>
          <a:p>
            <a:pPr marL="342900" indent="-342900">
              <a:buAutoNum type="arabicPeriod"/>
            </a:pPr>
            <a:r>
              <a:rPr lang="en-US" dirty="0" smtClean="0"/>
              <a:t>The New England Primer.</a:t>
            </a:r>
          </a:p>
          <a:p>
            <a:pPr marL="342900" indent="-342900">
              <a:buAutoNum type="arabicPeriod"/>
            </a:pPr>
            <a:r>
              <a:rPr lang="en-US" dirty="0" smtClean="0"/>
              <a:t>B.</a:t>
            </a:r>
          </a:p>
          <a:p>
            <a:pPr marL="342900" indent="-342900">
              <a:buAutoNum type="arabicPeriod"/>
            </a:pPr>
            <a:r>
              <a:rPr lang="en-US" dirty="0" smtClean="0"/>
              <a:t>False.</a:t>
            </a:r>
          </a:p>
          <a:p>
            <a:pPr marL="342900" indent="-342900">
              <a:buAutoNum type="arabicPeriod"/>
            </a:pPr>
            <a:r>
              <a:rPr lang="en-US" dirty="0" smtClean="0"/>
              <a:t>False.</a:t>
            </a:r>
          </a:p>
          <a:p>
            <a:pPr marL="342900" indent="-342900">
              <a:buAutoNum type="arabicPeriod"/>
            </a:pPr>
            <a:r>
              <a:rPr lang="en-US" dirty="0" smtClean="0"/>
              <a:t>True.</a:t>
            </a:r>
          </a:p>
          <a:p>
            <a:pPr marL="342900" indent="-342900">
              <a:buAutoNum type="arabicPeriod"/>
            </a:pPr>
            <a:r>
              <a:rPr lang="en-US" dirty="0" smtClean="0"/>
              <a:t>C.</a:t>
            </a:r>
          </a:p>
          <a:p>
            <a:pPr marL="342900" indent="-342900"/>
            <a:endParaRPr lang="en-US" dirty="0" smtClean="0"/>
          </a:p>
        </p:txBody>
      </p:sp>
    </p:spTree>
  </p:cSld>
  <p:clrMapOvr>
    <a:masterClrMapping/>
  </p:clrMapOvr>
  <p:transition>
    <p:wipe dir="d"/>
    <p:sndAc>
      <p:stSnd>
        <p:snd r:embed="rId3" name="applaus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63</TotalTime>
  <Words>524</Words>
  <Application>Microsoft Office PowerPoint</Application>
  <PresentationFormat>On-screen Show (4:3)</PresentationFormat>
  <Paragraphs>54</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Colonial Times</vt:lpstr>
      <vt:lpstr>4.9 education</vt:lpstr>
      <vt:lpstr>4.10 marriage</vt:lpstr>
      <vt:lpstr>4.10 large families</vt:lpstr>
      <vt:lpstr>QUIZ TIME :D</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Colonial Times</dc:title>
  <dc:creator>Student</dc:creator>
  <cp:lastModifiedBy>Student</cp:lastModifiedBy>
  <cp:revision>8</cp:revision>
  <dcterms:created xsi:type="dcterms:W3CDTF">2010-09-28T13:36:45Z</dcterms:created>
  <dcterms:modified xsi:type="dcterms:W3CDTF">2010-10-01T13:47:12Z</dcterms:modified>
</cp:coreProperties>
</file>