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  <p:sldMasterId id="2147483768" r:id="rId4"/>
    <p:sldMasterId id="2147483780" r:id="rId5"/>
    <p:sldMasterId id="2147483792" r:id="rId6"/>
    <p:sldMasterId id="2147483804" r:id="rId7"/>
    <p:sldMasterId id="2147483816" r:id="rId8"/>
    <p:sldMasterId id="2147483828" r:id="rId9"/>
    <p:sldMasterId id="2147483840" r:id="rId10"/>
    <p:sldMasterId id="2147483864" r:id="rId11"/>
    <p:sldMasterId id="2147483876" r:id="rId12"/>
    <p:sldMasterId id="2147483888" r:id="rId13"/>
    <p:sldMasterId id="2147483900" r:id="rId14"/>
    <p:sldMasterId id="2147483912" r:id="rId15"/>
    <p:sldMasterId id="2147483924" r:id="rId16"/>
  </p:sldMasterIdLst>
  <p:sldIdLst>
    <p:sldId id="256" r:id="rId17"/>
    <p:sldId id="257" r:id="rId18"/>
    <p:sldId id="258" r:id="rId19"/>
    <p:sldId id="274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9" r:id="rId30"/>
    <p:sldId id="270" r:id="rId31"/>
    <p:sldId id="272" r:id="rId32"/>
    <p:sldId id="271" r:id="rId33"/>
    <p:sldId id="273" r:id="rId34"/>
    <p:sldId id="27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904557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3105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95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88414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169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68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7845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8834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9085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95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61605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901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08112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01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49405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549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1648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9071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205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84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544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7933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4403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29374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33050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555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81086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741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7656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67733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1472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5994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8397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2277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8426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1440772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8469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580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6393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3802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0248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458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77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3225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72280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118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730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2370543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57877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39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5085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98941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91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93414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3037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04154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7088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1255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6826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87616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9055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70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1849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485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07682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2830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3333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8720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5793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18295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7678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200106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03581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14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5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38953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8837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6677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12362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464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1615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7708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272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459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7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66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8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12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574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439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0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525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17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411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7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25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181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53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753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2023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099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48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741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164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45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4815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2985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724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4409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081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7212405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145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847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017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1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7860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028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1860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97064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5348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2259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099771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320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11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2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436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3261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843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7370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33706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17792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33680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04221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6085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544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5503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3725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6815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665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38916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707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3175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17793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669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20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3078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8547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70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076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571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2922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019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040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4754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41349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599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364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2814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42876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494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8389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8620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33305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36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1E87A35-97BC-45D2-90AA-7EB41C22EE75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72C67C9-8479-4219-AB88-BE4557C899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96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759586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756613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836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853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18466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138837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08302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3777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4E9C903-ECA4-4351-B93A-A77D77B30F70}" type="datetimeFigureOut">
              <a:rPr lang="en-US" smtClean="0">
                <a:solidFill>
                  <a:srgbClr val="676A55">
                    <a:tint val="60000"/>
                    <a:satMod val="155000"/>
                  </a:srgbClr>
                </a:solidFill>
              </a:rPr>
              <a:pPr/>
              <a:t>10/14/2011</a:t>
            </a:fld>
            <a:endParaRPr lang="en-US">
              <a:solidFill>
                <a:srgbClr val="676A55">
                  <a:tint val="60000"/>
                  <a:satMod val="155000"/>
                </a:srgb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504E0E4-BDD8-44A7-864B-C737A7E0D3B8}" type="slidenum">
              <a:rPr lang="en-US" smtClean="0">
                <a:solidFill>
                  <a:srgbClr val="EAEBDE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EAEBDE">
                  <a:shade val="90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670604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1692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3697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E0E8D-8867-4F09-873F-6A79936BE2C1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D040F1-22C9-4311-BEEE-2B9A2129A62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795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725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5610727-6D0D-465A-ADEF-50D0AC46155B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10/14/2011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5B691B2-6AF4-4858-8F02-39060252CDDF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1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www.bing.com/url?source=images&amp;rch=gZW2DCA-5arOjYaZOXjmF_B4stIOLTU&amp;url=http://gallery.photo.net/photo/4062481-lg.jpg&amp;urltarget=_blank&amp;q=old+pens&amp;view=detail&amp;&amp;id=680E36CBC40C9CEEAE6B4133C03DCA7AE4FB108F&amp;first=0&amp;FORM=IDFRIR&amp;ssIG=6a3a554de13e4220b0418bf2ddedf57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0" y="2061935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tx2">
                    <a:lumMod val="25000"/>
                  </a:schemeClr>
                </a:solidFill>
                <a:latin typeface="Castellar" pitchFamily="18" charset="0"/>
              </a:rPr>
              <a:t>4.9    EDUCATION</a:t>
            </a:r>
            <a:endParaRPr lang="en-US" sz="4000" b="1" dirty="0">
              <a:solidFill>
                <a:schemeClr val="tx2">
                  <a:lumMod val="25000"/>
                </a:schemeClr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52400" y="4495800"/>
            <a:ext cx="594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2">
                    <a:lumMod val="25000"/>
                  </a:schemeClr>
                </a:solidFill>
                <a:latin typeface="Castellar" pitchFamily="18" charset="0"/>
              </a:rPr>
              <a:t>4.10    COLONIAL FAMILIES</a:t>
            </a:r>
            <a:endParaRPr lang="en-US" sz="3600" b="1" dirty="0">
              <a:solidFill>
                <a:schemeClr val="tx2">
                  <a:lumMod val="25000"/>
                </a:schemeClr>
              </a:solidFill>
              <a:latin typeface="Castellar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49343"/>
            <a:ext cx="1981200" cy="1533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thebalescollection.com/images/us_interior/fullsize/M_Bacham_-_Colonial_Family_1866_f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457" y="3615242"/>
            <a:ext cx="2677886" cy="277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0" y="381000"/>
            <a:ext cx="624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lackadder ITC" pitchFamily="82" charset="0"/>
              </a:rPr>
              <a:t>Jackson, Adam, Emily </a:t>
            </a:r>
            <a:r>
              <a:rPr lang="en-US" sz="3200" dirty="0" err="1" smtClean="0">
                <a:solidFill>
                  <a:schemeClr val="bg1">
                    <a:lumMod val="85000"/>
                    <a:lumOff val="15000"/>
                  </a:schemeClr>
                </a:solidFill>
                <a:latin typeface="Blackadder ITC" pitchFamily="82" charset="0"/>
              </a:rPr>
              <a:t>Horgan</a:t>
            </a:r>
            <a:r>
              <a:rPr lang="en-US" sz="3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lackadder ITC" pitchFamily="82" charset="0"/>
              </a:rPr>
              <a:t>, Sydney P</a:t>
            </a:r>
            <a:r>
              <a:rPr lang="en-US" sz="28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Blackadder ITC" pitchFamily="82" charset="0"/>
              </a:rPr>
              <a:t>.</a:t>
            </a:r>
            <a:endParaRPr lang="en-US" sz="2800" dirty="0">
              <a:latin typeface="Blackadder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42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effectLst>
                  <a:reflection blurRad="12700" stA="50000" endPos="50000" dist="5000" dir="5400000" sy="-100000" rotWithShape="0"/>
                </a:effectLst>
              </a:rPr>
              <a:t>Families</a:t>
            </a:r>
            <a:endParaRPr lang="en-US" b="1" cap="all" dirty="0">
              <a:ln w="0"/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Colonial families are generally large.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families had between 7 and 10 children.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743200"/>
            <a:ext cx="2913256" cy="38004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5177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Colonial Families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backgrounds influenced the colonists ideas about raising children.</a:t>
            </a:r>
          </a:p>
          <a:p>
            <a:r>
              <a:rPr lang="en-US" dirty="0" smtClean="0"/>
              <a:t>Children were excepted to produce lots of family members when they grew up.</a:t>
            </a:r>
          </a:p>
          <a:p>
            <a:endParaRPr lang="en-US" dirty="0" smtClean="0"/>
          </a:p>
        </p:txBody>
      </p:sp>
      <p:pic>
        <p:nvPicPr>
          <p:cNvPr id="1026" name="Picture 2" descr="http://christianhomeindustry.com/wp-content/uploads/2011/03/big_colonial-fami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65220"/>
            <a:ext cx="3646714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data:image/jpg;base64,/9j/4AAQSkZJRgABAQAAAQABAAD/2wCEAAkGBhQSEBQUEhQWFBUVFhcaFxcVFRcUFxgVFRcXGhUWFBgXHCYeFxojGhcUHy8gIycpLCwsFx8xNTAqNScrLCkBCQoKDgwOFA8PFykcHBwpKSkpKSksKSkvKSwpLCkpKSwsKSwpKSksLCwpKSwpKSk0NSwpKSwsKSkpLCkpKSksLP/AABEIAMkA+wMBIgACEQEDEQH/xAAcAAEAAQUBAQAAAAAAAAAAAAAAAQIEBQYHCAP/xAA/EAACAQIDBQYCCAUDBAMAAAABAgADEQQSIQUGMUFRBxMiYXGBMpEUI0JSYoKhwTNykrHRQ2PhU6LC8AgkJf/EABkBAQADAQEAAAAAAAAAAAAAAAABAgMEBf/EACURAQEAAgMAAQQBBQAAAAAAAAABAhEDITFBBBJRYTJCcYHR8P/aAAwDAQACEQMRAD8A7jERAREQEREBERAREQERMPt7e7C4Jb4mslM8lvmc+iLdj8oGYlFauqKWdgqjUliAAOpJ0E47vH29nVcFRt/uVtT+Wmp/ufacy25vPisY2bE1nqcwpNkH8qCyj2EjbWcdvruW8fbVgsPdaJOKccqelO/nUOn9IaaLV7f8bm8NDDhb8D3jG382cf2nM5ErtrOPGPQu43bDQxzijWX6PXOigtmSoeiNYWb8J9iZ0KeNivTSdx7LO1kVsmExrWraClVbQVOQVzyqdD9r14zKzz49dx1iIiWYkREBERAREQEREBERAREQEREBERAREpdwASSABxJ0AHnAqiabt7tZ2fhbjve/cfYofWa9C/wD5zm+3+3bFVbrhUTDr94/W1P1GVfkfWRteYWu54zHU6SF6rrTUcWdgqj3Ok0Lb3bfgqF1o58Sw+54af8AW3H1UGcI2ptatiXz16r1W6uxa3pfRR6WlpeRtpOKfLed4e2PH4m6owwyHlR+O3nUPi/pyzSKlQsSSSSeJJuT5knjKREq1kk8LxJkQkMQItAShllYi0Dr/Zh2vWyYTHv0WlXY/JKxPyD/AD6zswM8cMs6d2Z9rbYYrhsaxahoEqHU0hyDc2p/qvpoLSsc+P5jvUSilVDKGUhlYAgg3BB1BBHESuWYEREBERAREQEREBERARLbaW0qeHpNVrOEpoLsx5a2HqSSABzJnMN4O3qml1wlBqjDTPW8C+yjxH3ywmY2+OsTXdv9oGBwdxWrrnH+mn1lT3Vb5fe04Dt/tHx+MuKtdlQ/6dL6pLdDl1b8xM1kSu2k4/y67t7t9c3XB0Ao5VK5zH1FNDYe7Gc523vdi8WT9Ir1KgP2b5afsi2X9JiJMjbWYyeKZIMSIWTIkxaBMQBMnQ3brt9lVJ4CpUp0jrw8NRgf0lbZPUsZKqdFjfKCbC5sCbAczbgJsGA2RToVhT2hSqUs4IWpfwKSPC5AHjUE3Nmlti/pWz6ppio9PmCjHI6ng45MCLSPu31Ba7K2YtVazM5XuqRqWC3zWIFgb2GrD9Zj5uGy94QXajj6SKlenZqq01pVVV7Oj3UAOLhTw1/SYXE7vsMzIb0wCVapagXAv/DRzmbQchImXfYxMRaSDLhKWWVGJA3ns37Uamz2FGvephSeHFqV/tU+q9V9xrx9C4HHJWprUpMHRxdWU3BB6TyAVm2dn/aLW2ZUym9TDOfHTvqOr07/AAt+h58iLSss+PfcemollsfbFLFUUrUHD03FwR+oI5EcCDwl7LuciIgIiICIiAiIgcr/APkFXb6FQpKbB6pZrc+7XQel2v7CcRo1e8Fj/EUf1Afv/eeiu13Y3fYEOBrRcH8reFv1K/KeecXsxs4y6G+n+ZWtsKt/KJ9Ac65gPEL5h1F/iA6dehnzEhqmRJEQlEWi8QLmns6o1NqgRu7W2Z7HKLmw8R0vc8Jf7sbNo16606rOuY2XIoIvbTOb3UX0uAbSd3t4mwzkMO8ouMtWkxurIeg5MLkgy/3kpmm+TDVVNCqA1OnSsj2YXC1aa+IsL/aveZ23ehXsLZww2Mq0cSRRqd260qjfAlVhZKgPS17N59ZjcXunikY5qLNr8a2dG8w40I87y42pteocPSo4mgS9O/d1aodXFM2sqjTMB535SjF7BX6KmJw7mqg0rBlANKpfwhk1GQjgbkGVm/UrqtWqfQBhTeu4qh1FMGqKCBSCpZbi7E3sCQLe0jYu3yy0sNXq91TRjlqGktR0zcs7/wANR5DSX2xNoriqdOlc0sTRuaBpMKC1ufdNYZVfo1teEt9r06dZcRVxFB8LX1ZSWOWpULC9Pu3F76k3XQW184/VGH23hK2HxLCsW7wEEPmLZgfhdX+0COBmf2ZtJceq0MSqtiVUjD1ambK/SlXKkFuBsT7+eJo7yKcKKNekK5RvqWZipprbVLr4mW/2dLf2xmL2i1TKLKqoCFVBlCgm58zc8ySdZbVvQutp4Ar3jVWpJUzAClSKtfkxPdkqgHG19ekxUSZedCLyZFpMkTKWEkSZAz+5O/dfZlbMnjosR3lInRh1U/ZYcj87iekd3N5KGOoLWw75lPEcGRuauOTD/kXE8nFZld1t6q+zq4q0DpwdD8Dr0Yf2PESZdM88PuesImA3O30obRoCpRNmFu8pkjPTY8j1B5MND8wM/NHNZoiIgIiICIiB8sThlqIyOAysCCDzB4zhW+26DYOudC1NlqGm1uPgbwt+If4Pp3qWG29jU8VRalUGh4HmrcmHn/yOcizaZdPK20tmsru6A2pKgNhpawBvbqbnz1ltVpggOvA/oeY/f0m87Y3dahXq06i/WKUyi5UVAdOPNSPO9z620zGgU69QKrCmTdlPFQNSfUH/ABM5fh0SrSTKq1LKeNwdQRwI6j/EpBlliLSYtCVMze7e3hQZkqJno1BlqAAK4B+1Tcahhx42MwsAytm+hvePwpUUqPcPi8ISalKt3rg5XADHPYJTtbVWFgbzBYXaqYLGuaDGrQuVIa1qtI8VYcDz1t5+Uw9TFOyqrMxVfhUk5RryHAT5Ssw/Iuq+MXvc9FO5sbqAxYqb3FmPTlPhXxDOxZ2ZmPEsSxPudZ85MtpKIgxAi0CTAgIi8QAMmRAMBBESbQld7E25Wwdda2Hco6/JhxKuPtKen7z0duF2g0dpUtLJXUDvKRPDlmS/xJf3HA+fmYrPrgMfUw9VatFylRDdWXiD+/Sx0I4yZdM88Puev4mi9nHadT2ggpVbU8Uo1XgtQDi1P914jzE3qaOayzqkREIIiICIiBr2+G664ulcKpqoDluPiHEofXkeR9TOD7R2UTUroQVLuim/EBqgJBvrpYfKemZoHaLulmvi6Q1GU1VHMIQRUHmALHyseRlMp8r45a6efBWAdkbwoWJQngnQHyIsD6XlDoQbGZfa277WLCxAuTqBbLfr6f8AukxuFU1FyHV10W51YAfD6gDS3LTpDeV8xEpkwsmRJvItIEgyIvECTECICRaSJEhJERAReIgJNpEQJEGReLwJvFpF5N4CjWZHV0YqykEEEggjgQRwPnO89mfawuLy4fFEJiBormyrV8ui1PLgeXScFMoNwbjQiTLpXLGZPZETj/Zl2wB8uFx72bQU67H4ui1TyPR+fPXU9gl5dubLGz0iIkqkREBIIvoZMQOR7/bo/R85pg9zUDFddEaxJT0OpHy5a8sx2BsiHh3aO4tpd2qZR/4eyz1RjsElam1OoMysLEf46HnecJ313UfCu1M6qV8DW+JA9x7jNqOo9JncWuOXw5+zCqpYaOPjGnM2DL631HI3PAy2Eu9s4U0q2ZBl00HEEWym4I5+K/vPnXpggOnwHT+VrXKkkfI8x7yW0r4yZEmQlBiLyIEkxIkiAEGTIMgIBk2iEki8nLIgJMSICJEmEkiIgLxIEmBQyTpvZx2vPhcuHxpNShwWpqz0xyHV08uI5X4Tm0FY3pW4y9V7AwuKSqivTYOjAFWU3BB4EET6zzZ2ddodbZ1QI2aphnN3p8Suti9Poeo4H11no+hiFdFdTdWAKkcCCLgj2mku3Nlj9r6RESVCIiAmJ3m3eTGUGpto2pRvutb+x4GZaIHnLfDZBQFXW1RGswNr8Gvw4jgQfTymq1l7p2Fr01VVcX4s2pK9GzZyPS3OeiO0LdD6VRZ6a3rKOAGrqPs/zDW3ynCtv4PRvOoSf6Rb5Zj+sz1pvjltgq9HKeNwRcEcwef7EciDPneXlOmEy0qpAVlzobnwM1rZgeRAHDTUGWlagUYqwsRpJaSoi0RaQktAkxAiTaJAgVSIiQkkRBMBeTIJkSRMRFoCQRJgCQIMSoJL/Zmwa2IbLRps552Gg8yToPeL0lYBZ9sPh2ZgqgsxNgALm58p0XYnZKxs2KqZR9ynYn3Y6D2vNrr4ehsuga+Hwyu1OxtxdhcBvGbkHLc6aacJleXHekVpu7HZVi65Ben3CHi1XQ28k+In1AHnO77NwC0aNOkl8tNFUX42UWuZY7sb1YfH0BWwz5hwZTo6N91xyP6HleZedMmnLllb6RESVCIiAiIgJy3tU3NsDiaS+Ekd6o5E6Zx5Hn851KU1aYZSrAEEEEHUEHQgwmXTyjvBhLVDbgAtr9MoJ5nS5PznxWjnBpv/ABUAt5ra+Q/iAtx6ETovaHuV9HrqQCaLlQpNza2hRvMDh1HoZz3atMqXqD4nrMb66BbGwt5v/wBomfnTol32xsmXlu+QuP4i61AOYvYVAPlfzMsgYXiYtFoECJMWkwItEmCYSpMGSRIgRIEqtItIEybT6UMOzsFVSxPAAXJ9uc27ZHZpiKoDVbUF/Hcv7KP3tIuUx9GninM9sTcnE4qxSnlT77+FbeX3vy3nStj7l4XD2ITvHH26lm16hfhHyv5zZabzny5/wlqOxOyvD0rNXY1n6fDT+Q1PzHpNwo0FpqFRVRRwVQAPkNIeuBMdjdtIml8zclXxMfYTmy5LfTTJd7aa7vNtRQ9Knc5mYk25KFa5PT/iWG09usgzVqqYdfuiz1SPIcPle0wOF2RidpNbA0XRCfFiq7EA25huZ14Lf0HGVw3yXWM2m6x7rEbu7aq4ba2FNAgVazIlekLKrCo9rMo0DFCGsODdOE9MTRtxOyfDbOtUJ7/Ef9RhYKTx7tdcvqbn0m8z18ZqacWV3SIiWVIiICIiAiIgWe1tlJiaLUqgurD3B5MvQgzz/vxu2+Hqmm44MxU2sGVrEMPcEeVjPRkwG+O6y43DldBUW5pt5/dP4T/g8pFi2OWnmjHMcNUpmmAGVFzGxs2bxEMCSDxsevtIx2EBUVqf8NuWpKNxynytwMzG9WzWWswdSrAKCDxBVQCNPMSww5FCs9MjNSVbVBc6t4Q5FuefQegmc8dEYgGSDLzamzO6YFTmptqjdR7cxw9jLIGSsqi8gCLQktJtEmBTaTabBsPcfFYqzImRD9up4Vt+Hm3sJ0DY3ZphqFmq3rv+IWpg+SDj7k+kyy5ccRzHY+7eIxJtQpMw5tayD1Y6CbzsnsnVbNiqub8FPQehY6/ID1nQqShVAUBQOAAAA9AOE+NatObLnt86Tp8dmbJo4dbUaa0/MDU+rHU+5n2r1ZbV9oKouSABzJsJgcXtxqulAC3A1XuqD05t7TnufzVpiy+K2kiC7MAPM2mOG9QfSirVT+EWUerHQTUMftrDq4UFsbWJsFW5UnoAtx8s3oJs2x+zvaONAOKf6DQ5UkANUg8iBovufyy+HHnyeT/N/wC2ZZY4+1jds71KmlatduHc4fVr9Hf9hbyvLnZG6+08YPq6a4CiftVAe8YdbWzn3y+s6Xuz2e4LAgGjRBqD/VqeOp7Mfh/KBNknXh9JjP5dufLnv9PTRN3ux/B0G7yvmxda9y9bVb9RT4H82ab0iAAACwGgA0AA5CTE65JPGFtvpERJQREQEREBERAREQEREDRe0nc0V0+kUlvUQeNQPjQc/wCYfqPQTim38JZKn467E+iC4/WofkJ6lnJO1Dczu716S/Vs3iA+w5Fv6TZfcW6SuUaYZfDkmz8cGXuKpABN1bgEJuQbfduFBH+Jb43BNTbK3H9D5jqJe7XwoWhTUDxMzsx0va+VR1Hwk2PkZc7OqpiqOSq2SrSU5WPAga5bW48gB1042NfW+9MGDKlFyABcngBrc9AJvewuyypUAfEt3SnXu1sanoxPhT9T6TedlbuYfC/waYU83Pic/mOvsLCc+fPjj52s5psTs4xNezVAKCHnU+P2Tj/VadC2JuJhcNZgneuPt1LNY9VX4V9bX85mzWnxqYmcufNlktpemrLerXmFx28CIctyzHgqjMx9hMJtPeIqL1qi4dTfw6PVNvwjh7XmFyWmLZsbtlKYu7BR5n+3WYXGbbd1LLajT1vVrHL/AEqf7mwmA2XjMRi3/wDzcI9Q31xNbUD8x8C8uBv5Tbtj9iRqP3u08Q1dv+nSJVB5FrAkfyhZvh9PyZ/qfv8A0plyY4/tpT7fR6nd4anVx9Y8LhigPUIOI9QR5zZ9mdlWOxtm2lW7ilp9RSILW5Bjqo98x9J1bY+wqGFp93h6SUl6ILX82PFj5kmX87eP6bDDv2/tz5c2V86YTdzc3CYFbYaiqHm58VRv5nOvtw8pm4idLEiIgIiICIiAiIgIiICIiAiIgIiICfLFYZaiMjgMrAgg8CDPrEDg3aDuk2GdVsTTs3dt1W97H8QJsfY85iOzfYStjWquLiggKj/ccnKfYBj626Tvu8WwkxdBqT6HirWuVbkR+45icQw+JOzcTiaVZSDZDoL6LmBI6r4gb+c5+bcwunRx3d06FWxgExmM2sq6swHqZqlbed6thSGRTfxvoPP1IuOEwuK3iwtNvGWxdS/w3sl+XA2/VvSeVq26k3/Z1fbJ3W3Vd7FJIpBqrdFBPzPKYLbW9JUHvaop6H6ukc1Q6aXbgAfK8udl7nbV2iAci4HDk3BIyHKfuoPGdP5Qes6Hut2OYHBkO6nE1eOesAwB6rT+EepufOdXH9Lll3l0yy5sZ525fsLYu0cfpgqH0egx1r1PDmFzrnPif8oPrOi7s9iWEoEVMWTjK3EmpcUwfJL+L8xPoJ0UCTO7j4cOP+Mc2XJll6oo0FRQqKFUCwCgAAdABoJXETVmREQEREBERAREQEREBERAREQEREBERAREQEREBNO7QtxjjUWrQKriaQIQt8FRDxp1LcuYPI+s3GJFks1Uy2XccG2b2L7QxT//AHqqYemD8KlajMBwIVfCPUn2nUN1ezXA7PsaNLNUH+rV8dT2JFk/KBNpiRjjMZqROWdy9IiJZUiIgIiICIiAiIgIiICIiAiIgf/Z"/>
          <p:cNvSpPr>
            <a:spLocks noChangeAspect="1" noChangeArrowheads="1"/>
          </p:cNvSpPr>
          <p:nvPr/>
        </p:nvSpPr>
        <p:spPr bwMode="auto">
          <a:xfrm>
            <a:off x="63500" y="-9271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AutoShape 4" descr="data:image/jpg;base64,/9j/4AAQSkZJRgABAQAAAQABAAD/2wCEAAkGBhQSEBQUEhQWFBUVFhcaFxcVFRcUFxgVFRcXGhUWFBgXHCYeFxojGhcUHy8gIycpLCwsFx8xNTAqNScrLCkBCQoKDgwOFA8PFykcHBwpKSkpKSksKSkvKSwpLCkpKSwsKSwpKSksLCwpKSwpKSk0NSwpKSwsKSkpLCkpKSksLP/AABEIAMkA+wMBIgACEQEDEQH/xAAcAAEAAQUBAQAAAAAAAAAAAAAAAQIEBQYHCAP/xAA/EAACAQIDBQYCCAUDBAMAAAABAgADEQQSIQUGMUFRBxMiYXGBMpEUI0JSYoKhwTNykrHRQ2PhU6LC8AgkJf/EABkBAQADAQEAAAAAAAAAAAAAAAABAgMEBf/EACURAQEAAgMAAQQBBQAAAAAAAAABAhEDITFBBBJRYTJCcYHR8P/aAAwDAQACEQMRAD8A7jERAREQEREBERAREQERMPt7e7C4Jb4mslM8lvmc+iLdj8oGYlFauqKWdgqjUliAAOpJ0E47vH29nVcFRt/uVtT+Wmp/ufacy25vPisY2bE1nqcwpNkH8qCyj2EjbWcdvruW8fbVgsPdaJOKccqelO/nUOn9IaaLV7f8bm8NDDhb8D3jG382cf2nM5ErtrOPGPQu43bDQxzijWX6PXOigtmSoeiNYWb8J9iZ0KeNivTSdx7LO1kVsmExrWraClVbQVOQVzyqdD9r14zKzz49dx1iIiWYkREBERAREQEREBERAREQEREBERAREpdwASSABxJ0AHnAqiabt7tZ2fhbjve/cfYofWa9C/wD5zm+3+3bFVbrhUTDr94/W1P1GVfkfWRteYWu54zHU6SF6rrTUcWdgqj3Ok0Lb3bfgqF1o58Sw+54af8AW3H1UGcI2ptatiXz16r1W6uxa3pfRR6WlpeRtpOKfLed4e2PH4m6owwyHlR+O3nUPi/pyzSKlQsSSSSeJJuT5knjKREq1kk8LxJkQkMQItAShllYi0Dr/Zh2vWyYTHv0WlXY/JKxPyD/AD6zswM8cMs6d2Z9rbYYrhsaxahoEqHU0hyDc2p/qvpoLSsc+P5jvUSilVDKGUhlYAgg3BB1BBHESuWYEREBERAREQEREBERARLbaW0qeHpNVrOEpoLsx5a2HqSSABzJnMN4O3qml1wlBqjDTPW8C+yjxH3ywmY2+OsTXdv9oGBwdxWrrnH+mn1lT3Vb5fe04Dt/tHx+MuKtdlQ/6dL6pLdDl1b8xM1kSu2k4/y67t7t9c3XB0Ao5VK5zH1FNDYe7Gc523vdi8WT9Ir1KgP2b5afsi2X9JiJMjbWYyeKZIMSIWTIkxaBMQBMnQ3brt9lVJ4CpUp0jrw8NRgf0lbZPUsZKqdFjfKCbC5sCbAczbgJsGA2RToVhT2hSqUs4IWpfwKSPC5AHjUE3Nmlti/pWz6ppio9PmCjHI6ng45MCLSPu31Ba7K2YtVazM5XuqRqWC3zWIFgb2GrD9Zj5uGy94QXajj6SKlenZqq01pVVV7Oj3UAOLhTw1/SYXE7vsMzIb0wCVapagXAv/DRzmbQchImXfYxMRaSDLhKWWVGJA3ns37Uamz2FGvephSeHFqV/tU+q9V9xrx9C4HHJWprUpMHRxdWU3BB6TyAVm2dn/aLW2ZUym9TDOfHTvqOr07/AAt+h58iLSss+PfcemollsfbFLFUUrUHD03FwR+oI5EcCDwl7LuciIgIiICIiAiIgcr/APkFXb6FQpKbB6pZrc+7XQel2v7CcRo1e8Fj/EUf1Afv/eeiu13Y3fYEOBrRcH8reFv1K/KeecXsxs4y6G+n+ZWtsKt/KJ9Ac65gPEL5h1F/iA6dehnzEhqmRJEQlEWi8QLmns6o1NqgRu7W2Z7HKLmw8R0vc8Jf7sbNo16606rOuY2XIoIvbTOb3UX0uAbSd3t4mwzkMO8ouMtWkxurIeg5MLkgy/3kpmm+TDVVNCqA1OnSsj2YXC1aa+IsL/aveZ23ehXsLZww2Mq0cSRRqd260qjfAlVhZKgPS17N59ZjcXunikY5qLNr8a2dG8w40I87y42pteocPSo4mgS9O/d1aodXFM2sqjTMB535SjF7BX6KmJw7mqg0rBlANKpfwhk1GQjgbkGVm/UrqtWqfQBhTeu4qh1FMGqKCBSCpZbi7E3sCQLe0jYu3yy0sNXq91TRjlqGktR0zcs7/wANR5DSX2xNoriqdOlc0sTRuaBpMKC1ufdNYZVfo1teEt9r06dZcRVxFB8LX1ZSWOWpULC9Pu3F76k3XQW184/VGH23hK2HxLCsW7wEEPmLZgfhdX+0COBmf2ZtJceq0MSqtiVUjD1ambK/SlXKkFuBsT7+eJo7yKcKKNekK5RvqWZipprbVLr4mW/2dLf2xmL2i1TKLKqoCFVBlCgm58zc8ySdZbVvQutp4Ar3jVWpJUzAClSKtfkxPdkqgHG19ekxUSZedCLyZFpMkTKWEkSZAz+5O/dfZlbMnjosR3lInRh1U/ZYcj87iekd3N5KGOoLWw75lPEcGRuauOTD/kXE8nFZld1t6q+zq4q0DpwdD8Dr0Yf2PESZdM88PuesImA3O30obRoCpRNmFu8pkjPTY8j1B5MND8wM/NHNZoiIgIiICIiB8sThlqIyOAysCCDzB4zhW+26DYOudC1NlqGm1uPgbwt+If4Pp3qWG29jU8VRalUGh4HmrcmHn/yOcizaZdPK20tmsru6A2pKgNhpawBvbqbnz1ltVpggOvA/oeY/f0m87Y3dahXq06i/WKUyi5UVAdOPNSPO9z620zGgU69QKrCmTdlPFQNSfUH/ABM5fh0SrSTKq1LKeNwdQRwI6j/EpBlliLSYtCVMze7e3hQZkqJno1BlqAAK4B+1Tcahhx42MwsAytm+hvePwpUUqPcPi8ISalKt3rg5XADHPYJTtbVWFgbzBYXaqYLGuaDGrQuVIa1qtI8VYcDz1t5+Uw9TFOyqrMxVfhUk5RryHAT5Ssw/Iuq+MXvc9FO5sbqAxYqb3FmPTlPhXxDOxZ2ZmPEsSxPudZ85MtpKIgxAi0CTAgIi8QAMmRAMBBESbQld7E25Wwdda2Hco6/JhxKuPtKen7z0duF2g0dpUtLJXUDvKRPDlmS/xJf3HA+fmYrPrgMfUw9VatFylRDdWXiD+/Sx0I4yZdM88Puev4mi9nHadT2ggpVbU8Uo1XgtQDi1P914jzE3qaOayzqkREIIiICIiBr2+G664ulcKpqoDluPiHEofXkeR9TOD7R2UTUroQVLuim/EBqgJBvrpYfKemZoHaLulmvi6Q1GU1VHMIQRUHmALHyseRlMp8r45a6efBWAdkbwoWJQngnQHyIsD6XlDoQbGZfa277WLCxAuTqBbLfr6f8AukxuFU1FyHV10W51YAfD6gDS3LTpDeV8xEpkwsmRJvItIEgyIvECTECICRaSJEhJERAReIgJNpEQJEGReLwJvFpF5N4CjWZHV0YqykEEEggjgQRwPnO89mfawuLy4fFEJiBormyrV8ui1PLgeXScFMoNwbjQiTLpXLGZPZETj/Zl2wB8uFx72bQU67H4ui1TyPR+fPXU9gl5dubLGz0iIkqkREBIIvoZMQOR7/bo/R85pg9zUDFddEaxJT0OpHy5a8sx2BsiHh3aO4tpd2qZR/4eyz1RjsElam1OoMysLEf46HnecJ313UfCu1M6qV8DW+JA9x7jNqOo9JncWuOXw5+zCqpYaOPjGnM2DL631HI3PAy2Eu9s4U0q2ZBl00HEEWym4I5+K/vPnXpggOnwHT+VrXKkkfI8x7yW0r4yZEmQlBiLyIEkxIkiAEGTIMgIBk2iEki8nLIgJMSICJEmEkiIgLxIEmBQyTpvZx2vPhcuHxpNShwWpqz0xyHV08uI5X4Tm0FY3pW4y9V7AwuKSqivTYOjAFWU3BB4EET6zzZ2ddodbZ1QI2aphnN3p8Suti9Poeo4H11no+hiFdFdTdWAKkcCCLgj2mku3Nlj9r6RESVCIiAmJ3m3eTGUGpto2pRvutb+x4GZaIHnLfDZBQFXW1RGswNr8Gvw4jgQfTymq1l7p2Fr01VVcX4s2pK9GzZyPS3OeiO0LdD6VRZ6a3rKOAGrqPs/zDW3ynCtv4PRvOoSf6Rb5Zj+sz1pvjltgq9HKeNwRcEcwef7EciDPneXlOmEy0qpAVlzobnwM1rZgeRAHDTUGWlagUYqwsRpJaSoi0RaQktAkxAiTaJAgVSIiQkkRBMBeTIJkSRMRFoCQRJgCQIMSoJL/Zmwa2IbLRps552Gg8yToPeL0lYBZ9sPh2ZgqgsxNgALm58p0XYnZKxs2KqZR9ynYn3Y6D2vNrr4ehsuga+Hwyu1OxtxdhcBvGbkHLc6aacJleXHekVpu7HZVi65Ben3CHi1XQ28k+In1AHnO77NwC0aNOkl8tNFUX42UWuZY7sb1YfH0BWwz5hwZTo6N91xyP6HleZedMmnLllb6RESVCIiAiIgJy3tU3NsDiaS+Ekd6o5E6Zx5Hn851KU1aYZSrAEEEEHUEHQgwmXTyjvBhLVDbgAtr9MoJ5nS5PznxWjnBpv/ABUAt5ra+Q/iAtx6ETovaHuV9HrqQCaLlQpNza2hRvMDh1HoZz3atMqXqD4nrMb66BbGwt5v/wBomfnTol32xsmXlu+QuP4i61AOYvYVAPlfzMsgYXiYtFoECJMWkwItEmCYSpMGSRIgRIEqtItIEybT6UMOzsFVSxPAAXJ9uc27ZHZpiKoDVbUF/Hcv7KP3tIuUx9GninM9sTcnE4qxSnlT77+FbeX3vy3nStj7l4XD2ITvHH26lm16hfhHyv5zZabzny5/wlqOxOyvD0rNXY1n6fDT+Q1PzHpNwo0FpqFRVRRwVQAPkNIeuBMdjdtIml8zclXxMfYTmy5LfTTJd7aa7vNtRQ9Knc5mYk25KFa5PT/iWG09usgzVqqYdfuiz1SPIcPle0wOF2RidpNbA0XRCfFiq7EA25huZ14Lf0HGVw3yXWM2m6x7rEbu7aq4ba2FNAgVazIlekLKrCo9rMo0DFCGsODdOE9MTRtxOyfDbOtUJ7/Ef9RhYKTx7tdcvqbn0m8z18ZqacWV3SIiWVIiICIiAiIgWe1tlJiaLUqgurD3B5MvQgzz/vxu2+Hqmm44MxU2sGVrEMPcEeVjPRkwG+O6y43DldBUW5pt5/dP4T/g8pFi2OWnmjHMcNUpmmAGVFzGxs2bxEMCSDxsevtIx2EBUVqf8NuWpKNxynytwMzG9WzWWswdSrAKCDxBVQCNPMSww5FCs9MjNSVbVBc6t4Q5FuefQegmc8dEYgGSDLzamzO6YFTmptqjdR7cxw9jLIGSsqi8gCLQktJtEmBTaTabBsPcfFYqzImRD9up4Vt+Hm3sJ0DY3ZphqFmq3rv+IWpg+SDj7k+kyy5ccRzHY+7eIxJtQpMw5tayD1Y6CbzsnsnVbNiqub8FPQehY6/ID1nQqShVAUBQOAAAA9AOE+NatObLnt86Tp8dmbJo4dbUaa0/MDU+rHU+5n2r1ZbV9oKouSABzJsJgcXtxqulAC3A1XuqD05t7TnufzVpiy+K2kiC7MAPM2mOG9QfSirVT+EWUerHQTUMftrDq4UFsbWJsFW5UnoAtx8s3oJs2x+zvaONAOKf6DQ5UkANUg8iBovufyy+HHnyeT/N/wC2ZZY4+1jds71KmlatduHc4fVr9Hf9hbyvLnZG6+08YPq6a4CiftVAe8YdbWzn3y+s6Xuz2e4LAgGjRBqD/VqeOp7Mfh/KBNknXh9JjP5dufLnv9PTRN3ux/B0G7yvmxda9y9bVb9RT4H82ab0iAAACwGgA0AA5CTE65JPGFtvpERJQREQEREBERAREQEREDRe0nc0V0+kUlvUQeNQPjQc/wCYfqPQTim38JZKn467E+iC4/WofkJ6lnJO1Dczu716S/Vs3iA+w5Fv6TZfcW6SuUaYZfDkmz8cGXuKpABN1bgEJuQbfduFBH+Jb43BNTbK3H9D5jqJe7XwoWhTUDxMzsx0va+VR1Hwk2PkZc7OqpiqOSq2SrSU5WPAga5bW48gB1042NfW+9MGDKlFyABcngBrc9AJvewuyypUAfEt3SnXu1sanoxPhT9T6TedlbuYfC/waYU83Pic/mOvsLCc+fPjj52s5psTs4xNezVAKCHnU+P2Tj/VadC2JuJhcNZgneuPt1LNY9VX4V9bX85mzWnxqYmcufNlktpemrLerXmFx28CIctyzHgqjMx9hMJtPeIqL1qi4dTfw6PVNvwjh7XmFyWmLZsbtlKYu7BR5n+3WYXGbbd1LLajT1vVrHL/AEqf7mwmA2XjMRi3/wDzcI9Q31xNbUD8x8C8uBv5Tbtj9iRqP3u08Q1dv+nSJVB5FrAkfyhZvh9PyZ/qfv8A0plyY4/tpT7fR6nd4anVx9Y8LhigPUIOI9QR5zZ9mdlWOxtm2lW7ilp9RSILW5Bjqo98x9J1bY+wqGFp93h6SUl6ILX82PFj5kmX87eP6bDDv2/tz5c2V86YTdzc3CYFbYaiqHm58VRv5nOvtw8pm4idLEiIgIiICIiAiIgIiICIiAiIgIiICfLFYZaiMjgMrAgg8CDPrEDg3aDuk2GdVsTTs3dt1W97H8QJsfY85iOzfYStjWquLiggKj/ccnKfYBj626Tvu8WwkxdBqT6HirWuVbkR+45icQw+JOzcTiaVZSDZDoL6LmBI6r4gb+c5+bcwunRx3d06FWxgExmM2sq6swHqZqlbed6thSGRTfxvoPP1IuOEwuK3iwtNvGWxdS/w3sl+XA2/VvSeVq26k3/Z1fbJ3W3Vd7FJIpBqrdFBPzPKYLbW9JUHvaop6H6ukc1Q6aXbgAfK8udl7nbV2iAci4HDk3BIyHKfuoPGdP5Qes6Hut2OYHBkO6nE1eOesAwB6rT+EepufOdXH9Lll3l0yy5sZ525fsLYu0cfpgqH0egx1r1PDmFzrnPif8oPrOi7s9iWEoEVMWTjK3EmpcUwfJL+L8xPoJ0UCTO7j4cOP+Mc2XJll6oo0FRQqKFUCwCgAAdABoJXETVmREQEREBERAREQEREBERAREQEREBERAREQEREBNO7QtxjjUWrQKriaQIQt8FRDxp1LcuYPI+s3GJFks1Uy2XccG2b2L7QxT//AHqqYemD8KlajMBwIVfCPUn2nUN1ezXA7PsaNLNUH+rV8dT2JFk/KBNpiRjjMZqROWdy9IiJZUiIgIiICIiAiIgIiICIiAiIgf/Z"/>
          <p:cNvSpPr>
            <a:spLocks noChangeAspect="1" noChangeArrowheads="1"/>
          </p:cNvSpPr>
          <p:nvPr/>
        </p:nvSpPr>
        <p:spPr bwMode="auto">
          <a:xfrm>
            <a:off x="215900" y="-7747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AutoShape 6" descr="data:image/jpg;base64,/9j/4AAQSkZJRgABAQAAAQABAAD/2wCEAAkGBhQSEBQUEhQWFBUVFhcaFxcVFRcUFxgVFRcXGhUWFBgXHCYeFxojGhcUHy8gIycpLCwsFx8xNTAqNScrLCkBCQoKDgwOFA8PFykcHBwpKSkpKSksKSkvKSwpLCkpKSwsKSwpKSksLCwpKSwpKSk0NSwpKSwsKSkpLCkpKSksLP/AABEIAMkA+wMBIgACEQEDEQH/xAAcAAEAAQUBAQAAAAAAAAAAAAAAAQIEBQYHCAP/xAA/EAACAQIDBQYCCAUDBAMAAAABAgADEQQSIQUGMUFRBxMiYXGBMpEUI0JSYoKhwTNykrHRQ2PhU6LC8AgkJf/EABkBAQADAQEAAAAAAAAAAAAAAAABAgMEBf/EACURAQEAAgMAAQQBBQAAAAAAAAABAhEDITFBBBJRYTJCcYHR8P/aAAwDAQACEQMRAD8A7jERAREQEREBERAREQERMPt7e7C4Jb4mslM8lvmc+iLdj8oGYlFauqKWdgqjUliAAOpJ0E47vH29nVcFRt/uVtT+Wmp/ufacy25vPisY2bE1nqcwpNkH8qCyj2EjbWcdvruW8fbVgsPdaJOKccqelO/nUOn9IaaLV7f8bm8NDDhb8D3jG382cf2nM5ErtrOPGPQu43bDQxzijWX6PXOigtmSoeiNYWb8J9iZ0KeNivTSdx7LO1kVsmExrWraClVbQVOQVzyqdD9r14zKzz49dx1iIiWYkREBERAREQEREBERAREQEREBERAREpdwASSABxJ0AHnAqiabt7tZ2fhbjve/cfYofWa9C/wD5zm+3+3bFVbrhUTDr94/W1P1GVfkfWRteYWu54zHU6SF6rrTUcWdgqj3Ok0Lb3bfgqF1o58Sw+54af8AW3H1UGcI2ptatiXz16r1W6uxa3pfRR6WlpeRtpOKfLed4e2PH4m6owwyHlR+O3nUPi/pyzSKlQsSSSSeJJuT5knjKREq1kk8LxJkQkMQItAShllYi0Dr/Zh2vWyYTHv0WlXY/JKxPyD/AD6zswM8cMs6d2Z9rbYYrhsaxahoEqHU0hyDc2p/qvpoLSsc+P5jvUSilVDKGUhlYAgg3BB1BBHESuWYEREBERAREQEREBERARLbaW0qeHpNVrOEpoLsx5a2HqSSABzJnMN4O3qml1wlBqjDTPW8C+yjxH3ywmY2+OsTXdv9oGBwdxWrrnH+mn1lT3Vb5fe04Dt/tHx+MuKtdlQ/6dL6pLdDl1b8xM1kSu2k4/y67t7t9c3XB0Ao5VK5zH1FNDYe7Gc523vdi8WT9Ir1KgP2b5afsi2X9JiJMjbWYyeKZIMSIWTIkxaBMQBMnQ3brt9lVJ4CpUp0jrw8NRgf0lbZPUsZKqdFjfKCbC5sCbAczbgJsGA2RToVhT2hSqUs4IWpfwKSPC5AHjUE3Nmlti/pWz6ppio9PmCjHI6ng45MCLSPu31Ba7K2YtVazM5XuqRqWC3zWIFgb2GrD9Zj5uGy94QXajj6SKlenZqq01pVVV7Oj3UAOLhTw1/SYXE7vsMzIb0wCVapagXAv/DRzmbQchImXfYxMRaSDLhKWWVGJA3ns37Uamz2FGvephSeHFqV/tU+q9V9xrx9C4HHJWprUpMHRxdWU3BB6TyAVm2dn/aLW2ZUym9TDOfHTvqOr07/AAt+h58iLSss+PfcemollsfbFLFUUrUHD03FwR+oI5EcCDwl7LuciIgIiICIiAiIgcr/APkFXb6FQpKbB6pZrc+7XQel2v7CcRo1e8Fj/EUf1Afv/eeiu13Y3fYEOBrRcH8reFv1K/KeecXsxs4y6G+n+ZWtsKt/KJ9Ac65gPEL5h1F/iA6dehnzEhqmRJEQlEWi8QLmns6o1NqgRu7W2Z7HKLmw8R0vc8Jf7sbNo16606rOuY2XIoIvbTOb3UX0uAbSd3t4mwzkMO8ouMtWkxurIeg5MLkgy/3kpmm+TDVVNCqA1OnSsj2YXC1aa+IsL/aveZ23ehXsLZww2Mq0cSRRqd260qjfAlVhZKgPS17N59ZjcXunikY5qLNr8a2dG8w40I87y42pteocPSo4mgS9O/d1aodXFM2sqjTMB535SjF7BX6KmJw7mqg0rBlANKpfwhk1GQjgbkGVm/UrqtWqfQBhTeu4qh1FMGqKCBSCpZbi7E3sCQLe0jYu3yy0sNXq91TRjlqGktR0zcs7/wANR5DSX2xNoriqdOlc0sTRuaBpMKC1ufdNYZVfo1teEt9r06dZcRVxFB8LX1ZSWOWpULC9Pu3F76k3XQW184/VGH23hK2HxLCsW7wEEPmLZgfhdX+0COBmf2ZtJceq0MSqtiVUjD1ambK/SlXKkFuBsT7+eJo7yKcKKNekK5RvqWZipprbVLr4mW/2dLf2xmL2i1TKLKqoCFVBlCgm58zc8ySdZbVvQutp4Ar3jVWpJUzAClSKtfkxPdkqgHG19ekxUSZedCLyZFpMkTKWEkSZAz+5O/dfZlbMnjosR3lInRh1U/ZYcj87iekd3N5KGOoLWw75lPEcGRuauOTD/kXE8nFZld1t6q+zq4q0DpwdD8Dr0Yf2PESZdM88PuesImA3O30obRoCpRNmFu8pkjPTY8j1B5MND8wM/NHNZoiIgIiICIiB8sThlqIyOAysCCDzB4zhW+26DYOudC1NlqGm1uPgbwt+If4Pp3qWG29jU8VRalUGh4HmrcmHn/yOcizaZdPK20tmsru6A2pKgNhpawBvbqbnz1ltVpggOvA/oeY/f0m87Y3dahXq06i/WKUyi5UVAdOPNSPO9z620zGgU69QKrCmTdlPFQNSfUH/ABM5fh0SrSTKq1LKeNwdQRwI6j/EpBlliLSYtCVMze7e3hQZkqJno1BlqAAK4B+1Tcahhx42MwsAytm+hvePwpUUqPcPi8ISalKt3rg5XADHPYJTtbVWFgbzBYXaqYLGuaDGrQuVIa1qtI8VYcDz1t5+Uw9TFOyqrMxVfhUk5RryHAT5Ssw/Iuq+MXvc9FO5sbqAxYqb3FmPTlPhXxDOxZ2ZmPEsSxPudZ85MtpKIgxAi0CTAgIi8QAMmRAMBBESbQld7E25Wwdda2Hco6/JhxKuPtKen7z0duF2g0dpUtLJXUDvKRPDlmS/xJf3HA+fmYrPrgMfUw9VatFylRDdWXiD+/Sx0I4yZdM88Puev4mi9nHadT2ggpVbU8Uo1XgtQDi1P914jzE3qaOayzqkREIIiICIiBr2+G664ulcKpqoDluPiHEofXkeR9TOD7R2UTUroQVLuim/EBqgJBvrpYfKemZoHaLulmvi6Q1GU1VHMIQRUHmALHyseRlMp8r45a6efBWAdkbwoWJQngnQHyIsD6XlDoQbGZfa277WLCxAuTqBbLfr6f8AukxuFU1FyHV10W51YAfD6gDS3LTpDeV8xEpkwsmRJvItIEgyIvECTECICRaSJEhJERAReIgJNpEQJEGReLwJvFpF5N4CjWZHV0YqykEEEggjgQRwPnO89mfawuLy4fFEJiBormyrV8ui1PLgeXScFMoNwbjQiTLpXLGZPZETj/Zl2wB8uFx72bQU67H4ui1TyPR+fPXU9gl5dubLGz0iIkqkREBIIvoZMQOR7/bo/R85pg9zUDFddEaxJT0OpHy5a8sx2BsiHh3aO4tpd2qZR/4eyz1RjsElam1OoMysLEf46HnecJ313UfCu1M6qV8DW+JA9x7jNqOo9JncWuOXw5+zCqpYaOPjGnM2DL631HI3PAy2Eu9s4U0q2ZBl00HEEWym4I5+K/vPnXpggOnwHT+VrXKkkfI8x7yW0r4yZEmQlBiLyIEkxIkiAEGTIMgIBk2iEki8nLIgJMSICJEmEkiIgLxIEmBQyTpvZx2vPhcuHxpNShwWpqz0xyHV08uI5X4Tm0FY3pW4y9V7AwuKSqivTYOjAFWU3BB4EET6zzZ2ddodbZ1QI2aphnN3p8Suti9Poeo4H11no+hiFdFdTdWAKkcCCLgj2mku3Nlj9r6RESVCIiAmJ3m3eTGUGpto2pRvutb+x4GZaIHnLfDZBQFXW1RGswNr8Gvw4jgQfTymq1l7p2Fr01VVcX4s2pK9GzZyPS3OeiO0LdD6VRZ6a3rKOAGrqPs/zDW3ynCtv4PRvOoSf6Rb5Zj+sz1pvjltgq9HKeNwRcEcwef7EciDPneXlOmEy0qpAVlzobnwM1rZgeRAHDTUGWlagUYqwsRpJaSoi0RaQktAkxAiTaJAgVSIiQkkRBMBeTIJkSRMRFoCQRJgCQIMSoJL/Zmwa2IbLRps552Gg8yToPeL0lYBZ9sPh2ZgqgsxNgALm58p0XYnZKxs2KqZR9ynYn3Y6D2vNrr4ehsuga+Hwyu1OxtxdhcBvGbkHLc6aacJleXHekVpu7HZVi65Ben3CHi1XQ28k+In1AHnO77NwC0aNOkl8tNFUX42UWuZY7sb1YfH0BWwz5hwZTo6N91xyP6HleZedMmnLllb6RESVCIiAiIgJy3tU3NsDiaS+Ekd6o5E6Zx5Hn851KU1aYZSrAEEEEHUEHQgwmXTyjvBhLVDbgAtr9MoJ5nS5PznxWjnBpv/ABUAt5ra+Q/iAtx6ETovaHuV9HrqQCaLlQpNza2hRvMDh1HoZz3atMqXqD4nrMb66BbGwt5v/wBomfnTol32xsmXlu+QuP4i61AOYvYVAPlfzMsgYXiYtFoECJMWkwItEmCYSpMGSRIgRIEqtItIEybT6UMOzsFVSxPAAXJ9uc27ZHZpiKoDVbUF/Hcv7KP3tIuUx9GninM9sTcnE4qxSnlT77+FbeX3vy3nStj7l4XD2ITvHH26lm16hfhHyv5zZabzny5/wlqOxOyvD0rNXY1n6fDT+Q1PzHpNwo0FpqFRVRRwVQAPkNIeuBMdjdtIml8zclXxMfYTmy5LfTTJd7aa7vNtRQ9Knc5mYk25KFa5PT/iWG09usgzVqqYdfuiz1SPIcPle0wOF2RidpNbA0XRCfFiq7EA25huZ14Lf0HGVw3yXWM2m6x7rEbu7aq4ba2FNAgVazIlekLKrCo9rMo0DFCGsODdOE9MTRtxOyfDbOtUJ7/Ef9RhYKTx7tdcvqbn0m8z18ZqacWV3SIiWVIiICIiAiIgWe1tlJiaLUqgurD3B5MvQgzz/vxu2+Hqmm44MxU2sGVrEMPcEeVjPRkwG+O6y43DldBUW5pt5/dP4T/g8pFi2OWnmjHMcNUpmmAGVFzGxs2bxEMCSDxsevtIx2EBUVqf8NuWpKNxynytwMzG9WzWWswdSrAKCDxBVQCNPMSww5FCs9MjNSVbVBc6t4Q5FuefQegmc8dEYgGSDLzamzO6YFTmptqjdR7cxw9jLIGSsqi8gCLQktJtEmBTaTabBsPcfFYqzImRD9up4Vt+Hm3sJ0DY3ZphqFmq3rv+IWpg+SDj7k+kyy5ccRzHY+7eIxJtQpMw5tayD1Y6CbzsnsnVbNiqub8FPQehY6/ID1nQqShVAUBQOAAAA9AOE+NatObLnt86Tp8dmbJo4dbUaa0/MDU+rHU+5n2r1ZbV9oKouSABzJsJgcXtxqulAC3A1XuqD05t7TnufzVpiy+K2kiC7MAPM2mOG9QfSirVT+EWUerHQTUMftrDq4UFsbWJsFW5UnoAtx8s3oJs2x+zvaONAOKf6DQ5UkANUg8iBovufyy+HHnyeT/N/wC2ZZY4+1jds71KmlatduHc4fVr9Hf9hbyvLnZG6+08YPq6a4CiftVAe8YdbWzn3y+s6Xuz2e4LAgGjRBqD/VqeOp7Mfh/KBNknXh9JjP5dufLnv9PTRN3ux/B0G7yvmxda9y9bVb9RT4H82ab0iAAACwGgA0AA5CTE65JPGFtvpERJQREQEREBERAREQEREDRe0nc0V0+kUlvUQeNQPjQc/wCYfqPQTim38JZKn467E+iC4/WofkJ6lnJO1Dczu716S/Vs3iA+w5Fv6TZfcW6SuUaYZfDkmz8cGXuKpABN1bgEJuQbfduFBH+Jb43BNTbK3H9D5jqJe7XwoWhTUDxMzsx0va+VR1Hwk2PkZc7OqpiqOSq2SrSU5WPAga5bW48gB1042NfW+9MGDKlFyABcngBrc9AJvewuyypUAfEt3SnXu1sanoxPhT9T6TedlbuYfC/waYU83Pic/mOvsLCc+fPjj52s5psTs4xNezVAKCHnU+P2Tj/VadC2JuJhcNZgneuPt1LNY9VX4V9bX85mzWnxqYmcufNlktpemrLerXmFx28CIctyzHgqjMx9hMJtPeIqL1qi4dTfw6PVNvwjh7XmFyWmLZsbtlKYu7BR5n+3WYXGbbd1LLajT1vVrHL/AEqf7mwmA2XjMRi3/wDzcI9Q31xNbUD8x8C8uBv5Tbtj9iRqP3u08Q1dv+nSJVB5FrAkfyhZvh9PyZ/qfv8A0plyY4/tpT7fR6nd4anVx9Y8LhigPUIOI9QR5zZ9mdlWOxtm2lW7ilp9RSILW5Bjqo98x9J1bY+wqGFp93h6SUl6ILX82PFj5kmX87eP6bDDv2/tz5c2V86YTdzc3CYFbYaiqHm58VRv5nOvtw8pm4idLEiIgIiICIiAiIgIiICIiAiIgIiICfLFYZaiMjgMrAgg8CDPrEDg3aDuk2GdVsTTs3dt1W97H8QJsfY85iOzfYStjWquLiggKj/ccnKfYBj626Tvu8WwkxdBqT6HirWuVbkR+45icQw+JOzcTiaVZSDZDoL6LmBI6r4gb+c5+bcwunRx3d06FWxgExmM2sq6swHqZqlbed6thSGRTfxvoPP1IuOEwuK3iwtNvGWxdS/w3sl+XA2/VvSeVq26k3/Z1fbJ3W3Vd7FJIpBqrdFBPzPKYLbW9JUHvaop6H6ukc1Q6aXbgAfK8udl7nbV2iAci4HDk3BIyHKfuoPGdP5Qes6Hut2OYHBkO6nE1eOesAwB6rT+EepufOdXH9Lll3l0yy5sZ525fsLYu0cfpgqH0egx1r1PDmFzrnPif8oPrOi7s9iWEoEVMWTjK3EmpcUwfJL+L8xPoJ0UCTO7j4cOP+Mc2XJll6oo0FRQqKFUCwCgAAdABoJXETVmREQEREBERAREQEREBERAREQEREBERAREQEREBNO7QtxjjUWrQKriaQIQt8FRDxp1LcuYPI+s3GJFks1Uy2XccG2b2L7QxT//AHqqYemD8KlajMBwIVfCPUn2nUN1ezXA7PsaNLNUH+rV8dT2JFk/KBNpiRjjMZqROWdy9IiJZUiIgIiICIiAiIgIiICIiAiIgf/Z"/>
          <p:cNvSpPr>
            <a:spLocks noChangeAspect="1" noChangeArrowheads="1"/>
          </p:cNvSpPr>
          <p:nvPr/>
        </p:nvSpPr>
        <p:spPr bwMode="auto">
          <a:xfrm>
            <a:off x="368300" y="-6223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AutoShape 8" descr="data:image/jpg;base64,/9j/4AAQSkZJRgABAQAAAQABAAD/2wCEAAkGBhQSEBQUEhQWFBUVFhcaFxcVFRcUFxgVFRcXGhUWFBgXHCYeFxojGhcUHy8gIycpLCwsFx8xNTAqNScrLCkBCQoKDgwOFA8PFykcHBwpKSkpKSksKSkvKSwpLCkpKSwsKSwpKSksLCwpKSwpKSk0NSwpKSwsKSkpLCkpKSksLP/AABEIAMkA+wMBIgACEQEDEQH/xAAcAAEAAQUBAQAAAAAAAAAAAAAAAQIEBQYHCAP/xAA/EAACAQIDBQYCCAUDBAMAAAABAgADEQQSIQUGMUFRBxMiYXGBMpEUI0JSYoKhwTNykrHRQ2PhU6LC8AgkJf/EABkBAQADAQEAAAAAAAAAAAAAAAABAgMEBf/EACURAQEAAgMAAQQBBQAAAAAAAAABAhEDITFBBBJRYTJCcYHR8P/aAAwDAQACEQMRAD8A7jERAREQEREBERAREQERMPt7e7C4Jb4mslM8lvmc+iLdj8oGYlFauqKWdgqjUliAAOpJ0E47vH29nVcFRt/uVtT+Wmp/ufacy25vPisY2bE1nqcwpNkH8qCyj2EjbWcdvruW8fbVgsPdaJOKccqelO/nUOn9IaaLV7f8bm8NDDhb8D3jG382cf2nM5ErtrOPGPQu43bDQxzijWX6PXOigtmSoeiNYWb8J9iZ0KeNivTSdx7LO1kVsmExrWraClVbQVOQVzyqdD9r14zKzz49dx1iIiWYkREBERAREQEREBERAREQEREBERAREpdwASSABxJ0AHnAqiabt7tZ2fhbjve/cfYofWa9C/wD5zm+3+3bFVbrhUTDr94/W1P1GVfkfWRteYWu54zHU6SF6rrTUcWdgqj3Ok0Lb3bfgqF1o58Sw+54af8AW3H1UGcI2ptatiXz16r1W6uxa3pfRR6WlpeRtpOKfLed4e2PH4m6owwyHlR+O3nUPi/pyzSKlQsSSSSeJJuT5knjKREq1kk8LxJkQkMQItAShllYi0Dr/Zh2vWyYTHv0WlXY/JKxPyD/AD6zswM8cMs6d2Z9rbYYrhsaxahoEqHU0hyDc2p/qvpoLSsc+P5jvUSilVDKGUhlYAgg3BB1BBHESuWYEREBERAREQEREBERARLbaW0qeHpNVrOEpoLsx5a2HqSSABzJnMN4O3qml1wlBqjDTPW8C+yjxH3ywmY2+OsTXdv9oGBwdxWrrnH+mn1lT3Vb5fe04Dt/tHx+MuKtdlQ/6dL6pLdDl1b8xM1kSu2k4/y67t7t9c3XB0Ao5VK5zH1FNDYe7Gc523vdi8WT9Ir1KgP2b5afsi2X9JiJMjbWYyeKZIMSIWTIkxaBMQBMnQ3brt9lVJ4CpUp0jrw8NRgf0lbZPUsZKqdFjfKCbC5sCbAczbgJsGA2RToVhT2hSqUs4IWpfwKSPC5AHjUE3Nmlti/pWz6ppio9PmCjHI6ng45MCLSPu31Ba7K2YtVazM5XuqRqWC3zWIFgb2GrD9Zj5uGy94QXajj6SKlenZqq01pVVV7Oj3UAOLhTw1/SYXE7vsMzIb0wCVapagXAv/DRzmbQchImXfYxMRaSDLhKWWVGJA3ns37Uamz2FGvephSeHFqV/tU+q9V9xrx9C4HHJWprUpMHRxdWU3BB6TyAVm2dn/aLW2ZUym9TDOfHTvqOr07/AAt+h58iLSss+PfcemollsfbFLFUUrUHD03FwR+oI5EcCDwl7LuciIgIiICIiAiIgcr/APkFXb6FQpKbB6pZrc+7XQel2v7CcRo1e8Fj/EUf1Afv/eeiu13Y3fYEOBrRcH8reFv1K/KeecXsxs4y6G+n+ZWtsKt/KJ9Ac65gPEL5h1F/iA6dehnzEhqmRJEQlEWi8QLmns6o1NqgRu7W2Z7HKLmw8R0vc8Jf7sbNo16606rOuY2XIoIvbTOb3UX0uAbSd3t4mwzkMO8ouMtWkxurIeg5MLkgy/3kpmm+TDVVNCqA1OnSsj2YXC1aa+IsL/aveZ23ehXsLZww2Mq0cSRRqd260qjfAlVhZKgPS17N59ZjcXunikY5qLNr8a2dG8w40I87y42pteocPSo4mgS9O/d1aodXFM2sqjTMB535SjF7BX6KmJw7mqg0rBlANKpfwhk1GQjgbkGVm/UrqtWqfQBhTeu4qh1FMGqKCBSCpZbi7E3sCQLe0jYu3yy0sNXq91TRjlqGktR0zcs7/wANR5DSX2xNoriqdOlc0sTRuaBpMKC1ufdNYZVfo1teEt9r06dZcRVxFB8LX1ZSWOWpULC9Pu3F76k3XQW184/VGH23hK2HxLCsW7wEEPmLZgfhdX+0COBmf2ZtJceq0MSqtiVUjD1ambK/SlXKkFuBsT7+eJo7yKcKKNekK5RvqWZipprbVLr4mW/2dLf2xmL2i1TKLKqoCFVBlCgm58zc8ySdZbVvQutp4Ar3jVWpJUzAClSKtfkxPdkqgHG19ekxUSZedCLyZFpMkTKWEkSZAz+5O/dfZlbMnjosR3lInRh1U/ZYcj87iekd3N5KGOoLWw75lPEcGRuauOTD/kXE8nFZld1t6q+zq4q0DpwdD8Dr0Yf2PESZdM88PuesImA3O30obRoCpRNmFu8pkjPTY8j1B5MND8wM/NHNZoiIgIiICIiB8sThlqIyOAysCCDzB4zhW+26DYOudC1NlqGm1uPgbwt+If4Pp3qWG29jU8VRalUGh4HmrcmHn/yOcizaZdPK20tmsru6A2pKgNhpawBvbqbnz1ltVpggOvA/oeY/f0m87Y3dahXq06i/WKUyi5UVAdOPNSPO9z620zGgU69QKrCmTdlPFQNSfUH/ABM5fh0SrSTKq1LKeNwdQRwI6j/EpBlliLSYtCVMze7e3hQZkqJno1BlqAAK4B+1Tcahhx42MwsAytm+hvePwpUUqPcPi8ISalKt3rg5XADHPYJTtbVWFgbzBYXaqYLGuaDGrQuVIa1qtI8VYcDz1t5+Uw9TFOyqrMxVfhUk5RryHAT5Ssw/Iuq+MXvc9FO5sbqAxYqb3FmPTlPhXxDOxZ2ZmPEsSxPudZ85MtpKIgxAi0CTAgIi8QAMmRAMBBESbQld7E25Wwdda2Hco6/JhxKuPtKen7z0duF2g0dpUtLJXUDvKRPDlmS/xJf3HA+fmYrPrgMfUw9VatFylRDdWXiD+/Sx0I4yZdM88Puev4mi9nHadT2ggpVbU8Uo1XgtQDi1P914jzE3qaOayzqkREIIiICIiBr2+G664ulcKpqoDluPiHEofXkeR9TOD7R2UTUroQVLuim/EBqgJBvrpYfKemZoHaLulmvi6Q1GU1VHMIQRUHmALHyseRlMp8r45a6efBWAdkbwoWJQngnQHyIsD6XlDoQbGZfa277WLCxAuTqBbLfr6f8AukxuFU1FyHV10W51YAfD6gDS3LTpDeV8xEpkwsmRJvItIEgyIvECTECICRaSJEhJERAReIgJNpEQJEGReLwJvFpF5N4CjWZHV0YqykEEEggjgQRwPnO89mfawuLy4fFEJiBormyrV8ui1PLgeXScFMoNwbjQiTLpXLGZPZETj/Zl2wB8uFx72bQU67H4ui1TyPR+fPXU9gl5dubLGz0iIkqkREBIIvoZMQOR7/bo/R85pg9zUDFddEaxJT0OpHy5a8sx2BsiHh3aO4tpd2qZR/4eyz1RjsElam1OoMysLEf46HnecJ313UfCu1M6qV8DW+JA9x7jNqOo9JncWuOXw5+zCqpYaOPjGnM2DL631HI3PAy2Eu9s4U0q2ZBl00HEEWym4I5+K/vPnXpggOnwHT+VrXKkkfI8x7yW0r4yZEmQlBiLyIEkxIkiAEGTIMgIBk2iEki8nLIgJMSICJEmEkiIgLxIEmBQyTpvZx2vPhcuHxpNShwWpqz0xyHV08uI5X4Tm0FY3pW4y9V7AwuKSqivTYOjAFWU3BB4EET6zzZ2ddodbZ1QI2aphnN3p8Suti9Poeo4H11no+hiFdFdTdWAKkcCCLgj2mku3Nlj9r6RESVCIiAmJ3m3eTGUGpto2pRvutb+x4GZaIHnLfDZBQFXW1RGswNr8Gvw4jgQfTymq1l7p2Fr01VVcX4s2pK9GzZyPS3OeiO0LdD6VRZ6a3rKOAGrqPs/zDW3ynCtv4PRvOoSf6Rb5Zj+sz1pvjltgq9HKeNwRcEcwef7EciDPneXlOmEy0qpAVlzobnwM1rZgeRAHDTUGWlagUYqwsRpJaSoi0RaQktAkxAiTaJAgVSIiQkkRBMBeTIJkSRMRFoCQRJgCQIMSoJL/Zmwa2IbLRps552Gg8yToPeL0lYBZ9sPh2ZgqgsxNgALm58p0XYnZKxs2KqZR9ynYn3Y6D2vNrr4ehsuga+Hwyu1OxtxdhcBvGbkHLc6aacJleXHekVpu7HZVi65Ben3CHi1XQ28k+In1AHnO77NwC0aNOkl8tNFUX42UWuZY7sb1YfH0BWwz5hwZTo6N91xyP6HleZedMmnLllb6RESVCIiAiIgJy3tU3NsDiaS+Ekd6o5E6Zx5Hn851KU1aYZSrAEEEEHUEHQgwmXTyjvBhLVDbgAtr9MoJ5nS5PznxWjnBpv/ABUAt5ra+Q/iAtx6ETovaHuV9HrqQCaLlQpNza2hRvMDh1HoZz3atMqXqD4nrMb66BbGwt5v/wBomfnTol32xsmXlu+QuP4i61AOYvYVAPlfzMsgYXiYtFoECJMWkwItEmCYSpMGSRIgRIEqtItIEybT6UMOzsFVSxPAAXJ9uc27ZHZpiKoDVbUF/Hcv7KP3tIuUx9GninM9sTcnE4qxSnlT77+FbeX3vy3nStj7l4XD2ITvHH26lm16hfhHyv5zZabzny5/wlqOxOyvD0rNXY1n6fDT+Q1PzHpNwo0FpqFRVRRwVQAPkNIeuBMdjdtIml8zclXxMfYTmy5LfTTJd7aa7vNtRQ9Knc5mYk25KFa5PT/iWG09usgzVqqYdfuiz1SPIcPle0wOF2RidpNbA0XRCfFiq7EA25huZ14Lf0HGVw3yXWM2m6x7rEbu7aq4ba2FNAgVazIlekLKrCo9rMo0DFCGsODdOE9MTRtxOyfDbOtUJ7/Ef9RhYKTx7tdcvqbn0m8z18ZqacWV3SIiWVIiICIiAiIgWe1tlJiaLUqgurD3B5MvQgzz/vxu2+Hqmm44MxU2sGVrEMPcEeVjPRkwG+O6y43DldBUW5pt5/dP4T/g8pFi2OWnmjHMcNUpmmAGVFzGxs2bxEMCSDxsevtIx2EBUVqf8NuWpKNxynytwMzG9WzWWswdSrAKCDxBVQCNPMSww5FCs9MjNSVbVBc6t4Q5FuefQegmc8dEYgGSDLzamzO6YFTmptqjdR7cxw9jLIGSsqi8gCLQktJtEmBTaTabBsPcfFYqzImRD9up4Vt+Hm3sJ0DY3ZphqFmq3rv+IWpg+SDj7k+kyy5ccRzHY+7eIxJtQpMw5tayD1Y6CbzsnsnVbNiqub8FPQehY6/ID1nQqShVAUBQOAAAA9AOE+NatObLnt86Tp8dmbJo4dbUaa0/MDU+rHU+5n2r1ZbV9oKouSABzJsJgcXtxqulAC3A1XuqD05t7TnufzVpiy+K2kiC7MAPM2mOG9QfSirVT+EWUerHQTUMftrDq4UFsbWJsFW5UnoAtx8s3oJs2x+zvaONAOKf6DQ5UkANUg8iBovufyy+HHnyeT/N/wC2ZZY4+1jds71KmlatduHc4fVr9Hf9hbyvLnZG6+08YPq6a4CiftVAe8YdbWzn3y+s6Xuz2e4LAgGjRBqD/VqeOp7Mfh/KBNknXh9JjP5dufLnv9PTRN3ux/B0G7yvmxda9y9bVb9RT4H82ab0iAAACwGgA0AA5CTE65JPGFtvpERJQREQEREBERAREQEREDRe0nc0V0+kUlvUQeNQPjQc/wCYfqPQTim38JZKn467E+iC4/WofkJ6lnJO1Dczu716S/Vs3iA+w5Fv6TZfcW6SuUaYZfDkmz8cGXuKpABN1bgEJuQbfduFBH+Jb43BNTbK3H9D5jqJe7XwoWhTUDxMzsx0va+VR1Hwk2PkZc7OqpiqOSq2SrSU5WPAga5bW48gB1042NfW+9MGDKlFyABcngBrc9AJvewuyypUAfEt3SnXu1sanoxPhT9T6TedlbuYfC/waYU83Pic/mOvsLCc+fPjj52s5psTs4xNezVAKCHnU+P2Tj/VadC2JuJhcNZgneuPt1LNY9VX4V9bX85mzWnxqYmcufNlktpemrLerXmFx28CIctyzHgqjMx9hMJtPeIqL1qi4dTfw6PVNvwjh7XmFyWmLZsbtlKYu7BR5n+3WYXGbbd1LLajT1vVrHL/AEqf7mwmA2XjMRi3/wDzcI9Q31xNbUD8x8C8uBv5Tbtj9iRqP3u08Q1dv+nSJVB5FrAkfyhZvh9PyZ/qfv8A0plyY4/tpT7fR6nd4anVx9Y8LhigPUIOI9QR5zZ9mdlWOxtm2lW7ilp9RSILW5Bjqo98x9J1bY+wqGFp93h6SUl6ILX82PFj5kmX87eP6bDDv2/tz5c2V86YTdzc3CYFbYaiqHm58VRv5nOvtw8pm4idLEiIgIiICIiAiIgIiICIiAiIgIiICfLFYZaiMjgMrAgg8CDPrEDg3aDuk2GdVsTTs3dt1W97H8QJsfY85iOzfYStjWquLiggKj/ccnKfYBj626Tvu8WwkxdBqT6HirWuVbkR+45icQw+JOzcTiaVZSDZDoL6LmBI6r4gb+c5+bcwunRx3d06FWxgExmM2sq6swHqZqlbed6thSGRTfxvoPP1IuOEwuK3iwtNvGWxdS/w3sl+XA2/VvSeVq26k3/Z1fbJ3W3Vd7FJIpBqrdFBPzPKYLbW9JUHvaop6H6ukc1Q6aXbgAfK8udl7nbV2iAci4HDk3BIyHKfuoPGdP5Qes6Hut2OYHBkO6nE1eOesAwB6rT+EepufOdXH9Lll3l0yy5sZ525fsLYu0cfpgqH0egx1r1PDmFzrnPif8oPrOi7s9iWEoEVMWTjK3EmpcUwfJL+L8xPoJ0UCTO7j4cOP+Mc2XJll6oo0FRQqKFUCwCgAAdABoJXETVmREQEREBERAREQEREBERAREQEREBERAREQEREBNO7QtxjjUWrQKriaQIQt8FRDxp1LcuYPI+s3GJFks1Uy2XccG2b2L7QxT//AHqqYemD8KlajMBwIVfCPUn2nUN1ezXA7PsaNLNUH+rV8dT2JFk/KBNpiRjjMZqROWdy9IiJZUiIgIiICIiAiIgIiICIiAiIgf/Z"/>
          <p:cNvSpPr>
            <a:spLocks noChangeAspect="1" noChangeArrowheads="1"/>
          </p:cNvSpPr>
          <p:nvPr/>
        </p:nvSpPr>
        <p:spPr bwMode="auto">
          <a:xfrm>
            <a:off x="520700" y="-4699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AutoShape 10" descr="data:image/jpg;base64,/9j/4AAQSkZJRgABAQAAAQABAAD/2wCEAAkGBhQSEBQUEhQWFBUVFhcaFxcVFRcUFxgVFRcXGhUWFBgXHCYeFxojGhcUHy8gIycpLCwsFx8xNTAqNScrLCkBCQoKDgwOFA8PFykcHBwpKSkpKSksKSkvKSwpLCkpKSwsKSwpKSksLCwpKSwpKSk0NSwpKSwsKSkpLCkpKSksLP/AABEIAMkA+wMBIgACEQEDEQH/xAAcAAEAAQUBAQAAAAAAAAAAAAAAAQIEBQYHCAP/xAA/EAACAQIDBQYCCAUDBAMAAAABAgADEQQSIQUGMUFRBxMiYXGBMpEUI0JSYoKhwTNykrHRQ2PhU6LC8AgkJf/EABkBAQADAQEAAAAAAAAAAAAAAAABAgMEBf/EACURAQEAAgMAAQQBBQAAAAAAAAABAhEDITFBBBJRYTJCcYHR8P/aAAwDAQACEQMRAD8A7jERAREQEREBERAREQERMPt7e7C4Jb4mslM8lvmc+iLdj8oGYlFauqKWdgqjUliAAOpJ0E47vH29nVcFRt/uVtT+Wmp/ufacy25vPisY2bE1nqcwpNkH8qCyj2EjbWcdvruW8fbVgsPdaJOKccqelO/nUOn9IaaLV7f8bm8NDDhb8D3jG382cf2nM5ErtrOPGPQu43bDQxzijWX6PXOigtmSoeiNYWb8J9iZ0KeNivTSdx7LO1kVsmExrWraClVbQVOQVzyqdD9r14zKzz49dx1iIiWYkREBERAREQEREBERAREQEREBERAREpdwASSABxJ0AHnAqiabt7tZ2fhbjve/cfYofWa9C/wD5zm+3+3bFVbrhUTDr94/W1P1GVfkfWRteYWu54zHU6SF6rrTUcWdgqj3Ok0Lb3bfgqF1o58Sw+54af8AW3H1UGcI2ptatiXz16r1W6uxa3pfRR6WlpeRtpOKfLed4e2PH4m6owwyHlR+O3nUPi/pyzSKlQsSSSSeJJuT5knjKREq1kk8LxJkQkMQItAShllYi0Dr/Zh2vWyYTHv0WlXY/JKxPyD/AD6zswM8cMs6d2Z9rbYYrhsaxahoEqHU0hyDc2p/qvpoLSsc+P5jvUSilVDKGUhlYAgg3BB1BBHESuWYEREBERAREQEREBERARLbaW0qeHpNVrOEpoLsx5a2HqSSABzJnMN4O3qml1wlBqjDTPW8C+yjxH3ywmY2+OsTXdv9oGBwdxWrrnH+mn1lT3Vb5fe04Dt/tHx+MuKtdlQ/6dL6pLdDl1b8xM1kSu2k4/y67t7t9c3XB0Ao5VK5zH1FNDYe7Gc523vdi8WT9Ir1KgP2b5afsi2X9JiJMjbWYyeKZIMSIWTIkxaBMQBMnQ3brt9lVJ4CpUp0jrw8NRgf0lbZPUsZKqdFjfKCbC5sCbAczbgJsGA2RToVhT2hSqUs4IWpfwKSPC5AHjUE3Nmlti/pWz6ppio9PmCjHI6ng45MCLSPu31Ba7K2YtVazM5XuqRqWC3zWIFgb2GrD9Zj5uGy94QXajj6SKlenZqq01pVVV7Oj3UAOLhTw1/SYXE7vsMzIb0wCVapagXAv/DRzmbQchImXfYxMRaSDLhKWWVGJA3ns37Uamz2FGvephSeHFqV/tU+q9V9xrx9C4HHJWprUpMHRxdWU3BB6TyAVm2dn/aLW2ZUym9TDOfHTvqOr07/AAt+h58iLSss+PfcemollsfbFLFUUrUHD03FwR+oI5EcCDwl7LuciIgIiICIiAiIgcr/APkFXb6FQpKbB6pZrc+7XQel2v7CcRo1e8Fj/EUf1Afv/eeiu13Y3fYEOBrRcH8reFv1K/KeecXsxs4y6G+n+ZWtsKt/KJ9Ac65gPEL5h1F/iA6dehnzEhqmRJEQlEWi8QLmns6o1NqgRu7W2Z7HKLmw8R0vc8Jf7sbNo16606rOuY2XIoIvbTOb3UX0uAbSd3t4mwzkMO8ouMtWkxurIeg5MLkgy/3kpmm+TDVVNCqA1OnSsj2YXC1aa+IsL/aveZ23ehXsLZww2Mq0cSRRqd260qjfAlVhZKgPS17N59ZjcXunikY5qLNr8a2dG8w40I87y42pteocPSo4mgS9O/d1aodXFM2sqjTMB535SjF7BX6KmJw7mqg0rBlANKpfwhk1GQjgbkGVm/UrqtWqfQBhTeu4qh1FMGqKCBSCpZbi7E3sCQLe0jYu3yy0sNXq91TRjlqGktR0zcs7/wANR5DSX2xNoriqdOlc0sTRuaBpMKC1ufdNYZVfo1teEt9r06dZcRVxFB8LX1ZSWOWpULC9Pu3F76k3XQW184/VGH23hK2HxLCsW7wEEPmLZgfhdX+0COBmf2ZtJceq0MSqtiVUjD1ambK/SlXKkFuBsT7+eJo7yKcKKNekK5RvqWZipprbVLr4mW/2dLf2xmL2i1TKLKqoCFVBlCgm58zc8ySdZbVvQutp4Ar3jVWpJUzAClSKtfkxPdkqgHG19ekxUSZedCLyZFpMkTKWEkSZAz+5O/dfZlbMnjosR3lInRh1U/ZYcj87iekd3N5KGOoLWw75lPEcGRuauOTD/kXE8nFZld1t6q+zq4q0DpwdD8Dr0Yf2PESZdM88PuesImA3O30obRoCpRNmFu8pkjPTY8j1B5MND8wM/NHNZoiIgIiICIiB8sThlqIyOAysCCDzB4zhW+26DYOudC1NlqGm1uPgbwt+If4Pp3qWG29jU8VRalUGh4HmrcmHn/yOcizaZdPK20tmsru6A2pKgNhpawBvbqbnz1ltVpggOvA/oeY/f0m87Y3dahXq06i/WKUyi5UVAdOPNSPO9z620zGgU69QKrCmTdlPFQNSfUH/ABM5fh0SrSTKq1LKeNwdQRwI6j/EpBlliLSYtCVMze7e3hQZkqJno1BlqAAK4B+1Tcahhx42MwsAytm+hvePwpUUqPcPi8ISalKt3rg5XADHPYJTtbVWFgbzBYXaqYLGuaDGrQuVIa1qtI8VYcDz1t5+Uw9TFOyqrMxVfhUk5RryHAT5Ssw/Iuq+MXvc9FO5sbqAxYqb3FmPTlPhXxDOxZ2ZmPEsSxPudZ85MtpKIgxAi0CTAgIi8QAMmRAMBBESbQld7E25Wwdda2Hco6/JhxKuPtKen7z0duF2g0dpUtLJXUDvKRPDlmS/xJf3HA+fmYrPrgMfUw9VatFylRDdWXiD+/Sx0I4yZdM88Puev4mi9nHadT2ggpVbU8Uo1XgtQDi1P914jzE3qaOayzqkREIIiICIiBr2+G664ulcKpqoDluPiHEofXkeR9TOD7R2UTUroQVLuim/EBqgJBvrpYfKemZoHaLulmvi6Q1GU1VHMIQRUHmALHyseRlMp8r45a6efBWAdkbwoWJQngnQHyIsD6XlDoQbGZfa277WLCxAuTqBbLfr6f8AukxuFU1FyHV10W51YAfD6gDS3LTpDeV8xEpkwsmRJvItIEgyIvECTECICRaSJEhJERAReIgJNpEQJEGReLwJvFpF5N4CjWZHV0YqykEEEggjgQRwPnO89mfawuLy4fFEJiBormyrV8ui1PLgeXScFMoNwbjQiTLpXLGZPZETj/Zl2wB8uFx72bQU67H4ui1TyPR+fPXU9gl5dubLGz0iIkqkREBIIvoZMQOR7/bo/R85pg9zUDFddEaxJT0OpHy5a8sx2BsiHh3aO4tpd2qZR/4eyz1RjsElam1OoMysLEf46HnecJ313UfCu1M6qV8DW+JA9x7jNqOo9JncWuOXw5+zCqpYaOPjGnM2DL631HI3PAy2Eu9s4U0q2ZBl00HEEWym4I5+K/vPnXpggOnwHT+VrXKkkfI8x7yW0r4yZEmQlBiLyIEkxIkiAEGTIMgIBk2iEki8nLIgJMSICJEmEkiIgLxIEmBQyTpvZx2vPhcuHxpNShwWpqz0xyHV08uI5X4Tm0FY3pW4y9V7AwuKSqivTYOjAFWU3BB4EET6zzZ2ddodbZ1QI2aphnN3p8Suti9Poeo4H11no+hiFdFdTdWAKkcCCLgj2mku3Nlj9r6RESVCIiAmJ3m3eTGUGpto2pRvutb+x4GZaIHnLfDZBQFXW1RGswNr8Gvw4jgQfTymq1l7p2Fr01VVcX4s2pK9GzZyPS3OeiO0LdD6VRZ6a3rKOAGrqPs/zDW3ynCtv4PRvOoSf6Rb5Zj+sz1pvjltgq9HKeNwRcEcwef7EciDPneXlOmEy0qpAVlzobnwM1rZgeRAHDTUGWlagUYqwsRpJaSoi0RaQktAkxAiTaJAgVSIiQkkRBMBeTIJkSRMRFoCQRJgCQIMSoJL/Zmwa2IbLRps552Gg8yToPeL0lYBZ9sPh2ZgqgsxNgALm58p0XYnZKxs2KqZR9ynYn3Y6D2vNrr4ehsuga+Hwyu1OxtxdhcBvGbkHLc6aacJleXHekVpu7HZVi65Ben3CHi1XQ28k+In1AHnO77NwC0aNOkl8tNFUX42UWuZY7sb1YfH0BWwz5hwZTo6N91xyP6HleZedMmnLllb6RESVCIiAiIgJy3tU3NsDiaS+Ekd6o5E6Zx5Hn851KU1aYZSrAEEEEHUEHQgwmXTyjvBhLVDbgAtr9MoJ5nS5PznxWjnBpv/ABUAt5ra+Q/iAtx6ETovaHuV9HrqQCaLlQpNza2hRvMDh1HoZz3atMqXqD4nrMb66BbGwt5v/wBomfnTol32xsmXlu+QuP4i61AOYvYVAPlfzMsgYXiYtFoECJMWkwItEmCYSpMGSRIgRIEqtItIEybT6UMOzsFVSxPAAXJ9uc27ZHZpiKoDVbUF/Hcv7KP3tIuUx9GninM9sTcnE4qxSnlT77+FbeX3vy3nStj7l4XD2ITvHH26lm16hfhHyv5zZabzny5/wlqOxOyvD0rNXY1n6fDT+Q1PzHpNwo0FpqFRVRRwVQAPkNIeuBMdjdtIml8zclXxMfYTmy5LfTTJd7aa7vNtRQ9Knc5mYk25KFa5PT/iWG09usgzVqqYdfuiz1SPIcPle0wOF2RidpNbA0XRCfFiq7EA25huZ14Lf0HGVw3yXWM2m6x7rEbu7aq4ba2FNAgVazIlekLKrCo9rMo0DFCGsODdOE9MTRtxOyfDbOtUJ7/Ef9RhYKTx7tdcvqbn0m8z18ZqacWV3SIiWVIiICIiAiIgWe1tlJiaLUqgurD3B5MvQgzz/vxu2+Hqmm44MxU2sGVrEMPcEeVjPRkwG+O6y43DldBUW5pt5/dP4T/g8pFi2OWnmjHMcNUpmmAGVFzGxs2bxEMCSDxsevtIx2EBUVqf8NuWpKNxynytwMzG9WzWWswdSrAKCDxBVQCNPMSww5FCs9MjNSVbVBc6t4Q5FuefQegmc8dEYgGSDLzamzO6YFTmptqjdR7cxw9jLIGSsqi8gCLQktJtEmBTaTabBsPcfFYqzImRD9up4Vt+Hm3sJ0DY3ZphqFmq3rv+IWpg+SDj7k+kyy5ccRzHY+7eIxJtQpMw5tayD1Y6CbzsnsnVbNiqub8FPQehY6/ID1nQqShVAUBQOAAAA9AOE+NatObLnt86Tp8dmbJo4dbUaa0/MDU+rHU+5n2r1ZbV9oKouSABzJsJgcXtxqulAC3A1XuqD05t7TnufzVpiy+K2kiC7MAPM2mOG9QfSirVT+EWUerHQTUMftrDq4UFsbWJsFW5UnoAtx8s3oJs2x+zvaONAOKf6DQ5UkANUg8iBovufyy+HHnyeT/N/wC2ZZY4+1jds71KmlatduHc4fVr9Hf9hbyvLnZG6+08YPq6a4CiftVAe8YdbWzn3y+s6Xuz2e4LAgGjRBqD/VqeOp7Mfh/KBNknXh9JjP5dufLnv9PTRN3ux/B0G7yvmxda9y9bVb9RT4H82ab0iAAACwGgA0AA5CTE65JPGFtvpERJQREQEREBERAREQEREDRe0nc0V0+kUlvUQeNQPjQc/wCYfqPQTim38JZKn467E+iC4/WofkJ6lnJO1Dczu716S/Vs3iA+w5Fv6TZfcW6SuUaYZfDkmz8cGXuKpABN1bgEJuQbfduFBH+Jb43BNTbK3H9D5jqJe7XwoWhTUDxMzsx0va+VR1Hwk2PkZc7OqpiqOSq2SrSU5WPAga5bW48gB1042NfW+9MGDKlFyABcngBrc9AJvewuyypUAfEt3SnXu1sanoxPhT9T6TedlbuYfC/waYU83Pic/mOvsLCc+fPjj52s5psTs4xNezVAKCHnU+P2Tj/VadC2JuJhcNZgneuPt1LNY9VX4V9bX85mzWnxqYmcufNlktpemrLerXmFx28CIctyzHgqjMx9hMJtPeIqL1qi4dTfw6PVNvwjh7XmFyWmLZsbtlKYu7BR5n+3WYXGbbd1LLajT1vVrHL/AEqf7mwmA2XjMRi3/wDzcI9Q31xNbUD8x8C8uBv5Tbtj9iRqP3u08Q1dv+nSJVB5FrAkfyhZvh9PyZ/qfv8A0plyY4/tpT7fR6nd4anVx9Y8LhigPUIOI9QR5zZ9mdlWOxtm2lW7ilp9RSILW5Bjqo98x9J1bY+wqGFp93h6SUl6ILX82PFj5kmX87eP6bDDv2/tz5c2V86YTdzc3CYFbYaiqHm58VRv5nOvtw8pm4idLEiIgIiICIiAiIgIiICIiAiIgIiICfLFYZaiMjgMrAgg8CDPrEDg3aDuk2GdVsTTs3dt1W97H8QJsfY85iOzfYStjWquLiggKj/ccnKfYBj626Tvu8WwkxdBqT6HirWuVbkR+45icQw+JOzcTiaVZSDZDoL6LmBI6r4gb+c5+bcwunRx3d06FWxgExmM2sq6swHqZqlbed6thSGRTfxvoPP1IuOEwuK3iwtNvGWxdS/w3sl+XA2/VvSeVq26k3/Z1fbJ3W3Vd7FJIpBqrdFBPzPKYLbW9JUHvaop6H6ukc1Q6aXbgAfK8udl7nbV2iAci4HDk3BIyHKfuoPGdP5Qes6Hut2OYHBkO6nE1eOesAwB6rT+EepufOdXH9Lll3l0yy5sZ525fsLYu0cfpgqH0egx1r1PDmFzrnPif8oPrOi7s9iWEoEVMWTjK3EmpcUwfJL+L8xPoJ0UCTO7j4cOP+Mc2XJll6oo0FRQqKFUCwCgAAdABoJXETVmREQEREBERAREQEREBERAREQEREBERAREQEREBNO7QtxjjUWrQKriaQIQt8FRDxp1LcuYPI+s3GJFks1Uy2XccG2b2L7QxT//AHqqYemD8KlajMBwIVfCPUn2nUN1ezXA7PsaNLNUH+rV8dT2JFk/KBNpiRjjMZqROWdy9IiJZUiIgIiICIiAiIgIiICIiAiIgf/Z"/>
          <p:cNvSpPr>
            <a:spLocks noChangeAspect="1" noChangeArrowheads="1"/>
          </p:cNvSpPr>
          <p:nvPr/>
        </p:nvSpPr>
        <p:spPr bwMode="auto">
          <a:xfrm>
            <a:off x="673100" y="-317500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pic>
        <p:nvPicPr>
          <p:cNvPr id="2060" name="Picture 12" descr="http://oasis-church-nj.com/wp-content/uploads/2011/06/bibl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48" y="4058077"/>
            <a:ext cx="3246552" cy="259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362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Disease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r>
              <a:rPr lang="en-US" dirty="0" smtClean="0"/>
              <a:t>Nearly half of the women gave birth </a:t>
            </a:r>
            <a:r>
              <a:rPr lang="en-US" dirty="0" smtClean="0"/>
              <a:t>to</a:t>
            </a:r>
            <a:r>
              <a:rPr lang="en-US" dirty="0" smtClean="0"/>
              <a:t> children who </a:t>
            </a:r>
            <a:r>
              <a:rPr lang="en-US" dirty="0" smtClean="0"/>
              <a:t>died before they reached adulthood.</a:t>
            </a:r>
          </a:p>
          <a:p>
            <a:r>
              <a:rPr lang="en-US" dirty="0" smtClean="0"/>
              <a:t>Death was very high in the Middle and Southern Colonies.</a:t>
            </a:r>
          </a:p>
          <a:p>
            <a:r>
              <a:rPr lang="en-US" dirty="0" smtClean="0"/>
              <a:t>The deaths were from a disease called malaria.</a:t>
            </a:r>
          </a:p>
          <a:p>
            <a:r>
              <a:rPr lang="en-US" dirty="0" smtClean="0"/>
              <a:t>After a husband or wife died the spouse usually remarried quickly.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http://t0.gstatic.com/images?q=tbn:ANd9GcTRME7F6hHmwICQ7flwPcSF_hNQwVI4z-1EFI2G0x6_rLyIjL0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59997"/>
            <a:ext cx="2286000" cy="218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t2.gstatic.com/images?q=tbn:ANd9GcS0NDRCDIYiiTm5tnlePgT_08gtUMAvyG1Yx_vkdnqEI1mbs5O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57" y="5055695"/>
            <a:ext cx="2786744" cy="163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41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continued……..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876800"/>
          </a:xfrm>
        </p:spPr>
        <p:txBody>
          <a:bodyPr/>
          <a:lstStyle/>
          <a:p>
            <a:r>
              <a:rPr lang="en-US" dirty="0" smtClean="0"/>
              <a:t>The household usually had a lot of children with stepchildren and orphans( children whose parents died).</a:t>
            </a:r>
          </a:p>
          <a:p>
            <a:endParaRPr lang="en-US" dirty="0"/>
          </a:p>
        </p:txBody>
      </p:sp>
      <p:pic>
        <p:nvPicPr>
          <p:cNvPr id="2052" name="Picture 4" descr="http://t2.gstatic.com/images?q=tbn:ANd9GcRhqSIagFvpz8s7aw2zp3wi5l1kbBtSVE9b6opu5o8tYTtgrdm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797081"/>
            <a:ext cx="3276600" cy="261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jaha.org/edu/discovery_center/community/img/family_gallery/images/family_picn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22617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08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Were you paying attention??</a:t>
            </a:r>
            <a:br>
              <a:rPr lang="en-US" dirty="0" smtClean="0"/>
            </a:br>
            <a:r>
              <a:rPr lang="en-US" dirty="0" smtClean="0"/>
              <a:t>(Jackson)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44" y="1655064"/>
            <a:ext cx="6963156" cy="4526280"/>
          </a:xfrm>
        </p:spPr>
        <p:txBody>
          <a:bodyPr/>
          <a:lstStyle/>
          <a:p>
            <a:r>
              <a:rPr lang="en-US" dirty="0" smtClean="0"/>
              <a:t> 1) Which two colonies regions received little education??</a:t>
            </a:r>
          </a:p>
          <a:p>
            <a:endParaRPr lang="en-US" dirty="0" smtClean="0"/>
          </a:p>
          <a:p>
            <a:r>
              <a:rPr lang="en-US" dirty="0" smtClean="0"/>
              <a:t>2) What did older children do to finish there education???</a:t>
            </a:r>
          </a:p>
          <a:p>
            <a:endParaRPr lang="en-US" dirty="0" smtClean="0"/>
          </a:p>
          <a:p>
            <a:r>
              <a:rPr lang="en-US" dirty="0" smtClean="0"/>
              <a:t>3) </a:t>
            </a:r>
            <a:r>
              <a:rPr lang="en-US" dirty="0" smtClean="0"/>
              <a:t>Why did the Puritans want their children to be able to read </a:t>
            </a: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53200" y="1676400"/>
            <a:ext cx="213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Middle and Southern colonies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2300" y="3097971"/>
            <a:ext cx="129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</a:rPr>
              <a:t>Went off to other cities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96100" y="50292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So they could understand the Bible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701040"/>
            <a:ext cx="1431982" cy="95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03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Were you paying attention?????</a:t>
            </a:r>
            <a:br>
              <a:rPr lang="en-US" dirty="0" smtClean="0"/>
            </a:br>
            <a:r>
              <a:rPr lang="en-US" dirty="0" smtClean="0"/>
              <a:t>(Adam)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6477000" cy="1401763"/>
          </a:xfrm>
        </p:spPr>
        <p:txBody>
          <a:bodyPr/>
          <a:lstStyle/>
          <a:p>
            <a:r>
              <a:rPr lang="en-US" dirty="0" smtClean="0"/>
              <a:t>1) How many rooms were in a school house?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215798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one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0480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2) What was the only book that </a:t>
            </a:r>
            <a:r>
              <a:rPr lang="en-US" sz="3200" dirty="0" smtClean="0">
                <a:solidFill>
                  <a:prstClr val="white"/>
                </a:solidFill>
              </a:rPr>
              <a:t>was used</a:t>
            </a:r>
            <a:r>
              <a:rPr lang="en-US" sz="3200" dirty="0" smtClean="0">
                <a:solidFill>
                  <a:prstClr val="white"/>
                </a:solidFill>
              </a:rPr>
              <a:t> </a:t>
            </a:r>
            <a:r>
              <a:rPr lang="en-US" sz="3200" dirty="0" smtClean="0">
                <a:solidFill>
                  <a:prstClr val="white"/>
                </a:solidFill>
              </a:rPr>
              <a:t>in a school house?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3586609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</a:rPr>
              <a:t>New England Primer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800600"/>
            <a:ext cx="464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3) What year did Massachusetts make the law about families and instructors?                               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50292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prstClr val="white"/>
                </a:solidFill>
              </a:rPr>
              <a:t>1647</a:t>
            </a:r>
            <a:endParaRPr lang="en-US" sz="3600" dirty="0">
              <a:solidFill>
                <a:prstClr val="white"/>
              </a:solidFill>
            </a:endParaRPr>
          </a:p>
        </p:txBody>
      </p:sp>
      <p:pic>
        <p:nvPicPr>
          <p:cNvPr id="3074" name="Picture 2" descr="http://ts4.mm.bing.net/images/thumbnail.aspx?q=1229554189511&amp;id=1facc7b6d889de717426d02ae78888af&amp;url=http%3a%2f%2f4.bp.blogspot.com%2f-HbOJSclQXNI%2fTdg11R6ZevI%2fAAAAAAAAEEg%2flVJLf8qNW9E%2fs1600%2fcool%2bbackgrounds%2bwallpapers%2bby%2bcool%2bimages786%2b%2525281%25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425715"/>
            <a:ext cx="2290801" cy="185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42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Quiz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were indentured servants arriving in America allowed to marry?	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were women pretty much guaranteed to receive a marriage proposal?</a:t>
            </a:r>
          </a:p>
        </p:txBody>
      </p:sp>
    </p:spTree>
    <p:extLst>
      <p:ext uri="{BB962C8B-B14F-4D97-AF65-F5344CB8AC3E}">
        <p14:creationId xmlns:p14="http://schemas.microsoft.com/office/powerpoint/2010/main" val="157447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answers</a:t>
            </a:r>
            <a:endParaRPr lang="en-US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Indentured servants arriving in America were allowed to marry once they had earned their freedom.	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 were pretty much guaranteed to  receive a marriage proposal because men outnumbered women throughout the colonies.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694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Were you paying attention</a:t>
            </a:r>
            <a:br>
              <a:rPr lang="en-US" dirty="0" smtClean="0"/>
            </a:br>
            <a:r>
              <a:rPr lang="en-US" dirty="0" smtClean="0"/>
              <a:t> (Sydney)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6629400" cy="4526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1) What disease </a:t>
            </a:r>
            <a:r>
              <a:rPr lang="en-US" dirty="0">
                <a:solidFill>
                  <a:prstClr val="white"/>
                </a:solidFill>
              </a:rPr>
              <a:t>that caused death in the Southern and Middle </a:t>
            </a:r>
            <a:r>
              <a:rPr lang="en-US" dirty="0" smtClean="0">
                <a:solidFill>
                  <a:prstClr val="white"/>
                </a:solidFill>
              </a:rPr>
              <a:t>colonies??</a:t>
            </a:r>
          </a:p>
          <a:p>
            <a:pPr marL="0" indent="0">
              <a:buNone/>
            </a:pPr>
            <a:endParaRPr lang="en-US" dirty="0" smtClean="0">
              <a:solidFill>
                <a:prstClr val="white"/>
              </a:solidFill>
            </a:endParaRPr>
          </a:p>
          <a:p>
            <a:r>
              <a:rPr lang="en-US" dirty="0" smtClean="0">
                <a:solidFill>
                  <a:prstClr val="white"/>
                </a:solidFill>
              </a:rPr>
              <a:t>2) What influenced colonists about raising children??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838200"/>
            <a:ext cx="18843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4876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white"/>
                </a:solidFill>
              </a:rPr>
              <a:t>Religion</a:t>
            </a:r>
            <a:endParaRPr lang="en-US" sz="28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5404" y="2743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</a:rPr>
              <a:t>Malaria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4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WE THANK GOOGLE FOR THE PHOTOS!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2133600"/>
            <a:ext cx="7377953" cy="3200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Only in New England did children receive formal education.</a:t>
            </a:r>
          </a:p>
          <a:p>
            <a:r>
              <a:rPr lang="en-US" dirty="0" smtClean="0"/>
              <a:t>There were no public schools in the Southern and Middle Colonies</a:t>
            </a:r>
          </a:p>
          <a:p>
            <a:r>
              <a:rPr lang="en-US" dirty="0" smtClean="0"/>
              <a:t>In the Southern Colonies however, groups of families sometimes hired a teacher for their children.</a:t>
            </a:r>
          </a:p>
          <a:p>
            <a:r>
              <a:rPr lang="en-US" dirty="0" smtClean="0"/>
              <a:t>Wealthy people often hired tutors for their children</a:t>
            </a:r>
          </a:p>
          <a:p>
            <a:r>
              <a:rPr lang="en-US" dirty="0" smtClean="0"/>
              <a:t>Older </a:t>
            </a:r>
            <a:r>
              <a:rPr lang="en-US" dirty="0" smtClean="0"/>
              <a:t>children finished their education in distant cities and </a:t>
            </a:r>
            <a:r>
              <a:rPr lang="en-US" dirty="0" smtClean="0"/>
              <a:t>sometimes </a:t>
            </a:r>
            <a:r>
              <a:rPr lang="en-US" dirty="0" smtClean="0"/>
              <a:t>in England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  Part 1  </a:t>
            </a:r>
            <a:endParaRPr lang="en-US" dirty="0"/>
          </a:p>
        </p:txBody>
      </p:sp>
      <p:pic>
        <p:nvPicPr>
          <p:cNvPr id="1026" name="Picture 2" descr="http://t0.gstatic.com/images?q=tbn:ANd9GcSE_v41y9ydV0UdVYT2T2tHP4jTcfHhG4ypqHydBg_4co5nxjK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806" y="5067297"/>
            <a:ext cx="1111137" cy="143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0.gstatic.com/images?q=tbn:ANd9GcS3jLjB3pnYOz_be6vPKZOk9S0uRLgfJ1hMILNVX-EvkRSU_La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594" y="5463269"/>
            <a:ext cx="709889" cy="62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70649" y="5463269"/>
            <a:ext cx="22467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SMART!</a:t>
            </a:r>
            <a:endParaRPr lang="en-US" sz="3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229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Differences in religion made it </a:t>
            </a:r>
            <a:r>
              <a:rPr lang="en-US" dirty="0" smtClean="0"/>
              <a:t>difficul</a:t>
            </a:r>
            <a:r>
              <a:rPr lang="en-US" dirty="0"/>
              <a:t>t</a:t>
            </a:r>
            <a:r>
              <a:rPr lang="en-US" dirty="0" smtClean="0"/>
              <a:t> to have public </a:t>
            </a:r>
            <a:r>
              <a:rPr lang="en-US" dirty="0" smtClean="0"/>
              <a:t>schools</a:t>
            </a:r>
          </a:p>
          <a:p>
            <a:r>
              <a:rPr lang="en-US" dirty="0" smtClean="0"/>
              <a:t>Because of this, each religious group or family had to choose how to educate their children </a:t>
            </a:r>
          </a:p>
          <a:p>
            <a:r>
              <a:rPr lang="en-US" dirty="0" smtClean="0"/>
              <a:t>The Puritans wanted their children to be able to read and understand the Bible, so that’s what they based their education 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  Part 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724400"/>
            <a:ext cx="26384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724400"/>
            <a:ext cx="22098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468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65290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/>
              <a:t>Education part 2</a:t>
            </a:r>
            <a:br>
              <a:rPr lang="en-US" sz="3100" dirty="0" smtClean="0"/>
            </a:br>
            <a:r>
              <a:rPr lang="en-US" dirty="0" smtClean="0"/>
              <a:t>The </a:t>
            </a:r>
            <a:r>
              <a:rPr lang="en-US" dirty="0"/>
              <a:t>Massachusetts </a:t>
            </a:r>
            <a:r>
              <a:rPr lang="en-US" dirty="0" smtClean="0"/>
              <a:t>Law</a:t>
            </a:r>
            <a:br>
              <a:rPr lang="en-US" dirty="0" smtClean="0"/>
            </a:br>
            <a:r>
              <a:rPr lang="en-US" dirty="0" smtClean="0"/>
              <a:t> (By Adam Witt)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400800" cy="5257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Massachusetts passed a law in 1647 that every town with 50 families or more were forced to hire a instructor to teach the kids to read and write. Towns with more than 100 families had to build a school. Similar laws were passed in other New England colonies. </a:t>
            </a:r>
            <a:endParaRPr lang="en-US" dirty="0"/>
          </a:p>
        </p:txBody>
      </p:sp>
      <p:pic>
        <p:nvPicPr>
          <p:cNvPr id="1026" name="Picture 2" descr="http://ts2.mm.bing.net/images/thumbnail.aspx?q=1292608870097&amp;id=b3af08baa1bd0e6ba97bb029b4a28da5&amp;url=http%3a%2f%2fwww.yellowmaps.com%2fmaps%2fimg%2fUS%2fcontour%2fMassachusetts-contour-map-9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83458"/>
            <a:ext cx="1981200" cy="143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s4.mm.bing.net/images/thumbnail.aspx?q=1201137594367&amp;id=cc758aa8c35d40d092ba2178682438d1&amp;url=http%3a%2f%2fcontrolyourdestiny.files.wordpress.com%2f2010%2f05%2fa-thoughtfull-pen-writing-3647581-2560-17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505200"/>
            <a:ext cx="13716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59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Parents and what they had to contribute to the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Parents</a:t>
            </a:r>
            <a:r>
              <a:rPr lang="en-US" dirty="0" smtClean="0"/>
              <a:t> </a:t>
            </a:r>
            <a:r>
              <a:rPr lang="en-US" dirty="0" smtClean="0"/>
              <a:t>could give money, vegetables, firewood, or anything else the school might need</a:t>
            </a:r>
          </a:p>
          <a:p>
            <a:r>
              <a:rPr lang="en-US" dirty="0"/>
              <a:t> </a:t>
            </a:r>
            <a:r>
              <a:rPr lang="en-US" dirty="0" smtClean="0"/>
              <a:t>Often the Land was set aside as “school meadows” or “school fields.” The land was then rented out to raise money for the teachers salaries</a:t>
            </a:r>
          </a:p>
          <a:p>
            <a:endParaRPr lang="en-US" dirty="0"/>
          </a:p>
        </p:txBody>
      </p:sp>
      <p:pic>
        <p:nvPicPr>
          <p:cNvPr id="2050" name="Picture 2" descr="http://ts2.mm.bing.net/images/thumbnail.aspx?q=1191689990565&amp;id=715ce526654aa964d7ff62f6f0e63292&amp;url=http%3a%2f%2fwww.homesandgardenjournal.com%2fwp-content%2fuploads%2f2010%2f08%2ffirew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26232"/>
            <a:ext cx="1877786" cy="131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s4.mm.bing.net/images/thumbnail.aspx?q=1187021396727&amp;id=629edd8d7509d04484f11607ae6468a5&amp;url=http%3a%2f%2fwww.coloringpages1001.com%2fcoloring-pages%2fmoney%2fmoney-coloring-pages-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806274"/>
            <a:ext cx="1512178" cy="164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s3.mm.bing.net/images/thumbnail.aspx?q=1202937079722&amp;id=6569c6bbaa8a4ac1db8b2ef74d74244b&amp;url=http%3a%2f%2ftopnews.com.sg%2fimages%2fvegg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648200"/>
            <a:ext cx="1847850" cy="196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20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About the schools and how they were built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144963"/>
          </a:xfrm>
        </p:spPr>
        <p:txBody>
          <a:bodyPr/>
          <a:lstStyle/>
          <a:p>
            <a:r>
              <a:rPr lang="en-US" dirty="0" smtClean="0"/>
              <a:t>Schools were usually one-room buildings</a:t>
            </a:r>
          </a:p>
          <a:p>
            <a:r>
              <a:rPr lang="en-US" dirty="0" smtClean="0"/>
              <a:t>Chimney and fireplace</a:t>
            </a:r>
          </a:p>
          <a:p>
            <a:r>
              <a:rPr lang="en-US" dirty="0" smtClean="0"/>
              <a:t>No maps or boards to write on</a:t>
            </a:r>
          </a:p>
          <a:p>
            <a:r>
              <a:rPr lang="en-US" dirty="0" smtClean="0"/>
              <a:t>Usually one book (The New England Primer)</a:t>
            </a:r>
          </a:p>
          <a:p>
            <a:r>
              <a:rPr lang="en-US" dirty="0" smtClean="0"/>
              <a:t>Paper and pencils were very scarce</a:t>
            </a:r>
          </a:p>
          <a:p>
            <a:r>
              <a:rPr lang="en-US" dirty="0" smtClean="0"/>
              <a:t>Wrote on bark with pens</a:t>
            </a:r>
          </a:p>
          <a:p>
            <a:r>
              <a:rPr lang="en-US" dirty="0" smtClean="0"/>
              <a:t>Shouted out spelling words</a:t>
            </a:r>
          </a:p>
        </p:txBody>
      </p:sp>
      <p:pic>
        <p:nvPicPr>
          <p:cNvPr id="1026" name="Picture 2" descr="http://ts3.mm.bing.net/images/thumbnail.aspx?q=1311096968754&amp;id=67fc3bb8630899cefaaefba631ae32f4&amp;url=http%3a%2f%2fwww.cr.nps.gov%2fhistory%2fonline_books%2f5views%2fimages%2f5views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782" y="3581400"/>
            <a:ext cx="1297567" cy="179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s2.mm.bing.net/images/thumbnail.aspx?q=1186340353433&amp;id=ebe5d9717372119ea7849b306939f3a0&amp;url=http%3a%2f%2fdclips.fundraw.com%2fpngmax%2fpencil_benji_park_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30436"/>
            <a:ext cx="982980" cy="148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allery.photo.net/photo/4062481-lg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750" y="-8172450"/>
            <a:ext cx="76200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allery.photo.net/photo/4062481-lg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9350" y="-8020050"/>
            <a:ext cx="76200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s1.mm.bing.net/images/thumbnail.aspx?q=1309066068852&amp;id=1ec63df6da3f8b93ec4af518fadb549d&amp;url=http%3a%2f%2fgallery.photo.net%2fphoto%2f4062481-l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562600"/>
            <a:ext cx="159385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93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Boys and girls education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thought boys </a:t>
            </a:r>
            <a:r>
              <a:rPr lang="en-US" dirty="0" smtClean="0"/>
              <a:t>needed more education than girls</a:t>
            </a:r>
          </a:p>
          <a:p>
            <a:endParaRPr lang="en-US" dirty="0" smtClean="0"/>
          </a:p>
          <a:p>
            <a:r>
              <a:rPr lang="en-US" dirty="0" smtClean="0"/>
              <a:t>Girls </a:t>
            </a:r>
            <a:r>
              <a:rPr lang="en-US" dirty="0" smtClean="0"/>
              <a:t>learned writing, math</a:t>
            </a:r>
            <a:r>
              <a:rPr lang="en-US" dirty="0" smtClean="0"/>
              <a:t>, and sometimes </a:t>
            </a:r>
            <a:r>
              <a:rPr lang="en-US" dirty="0" smtClean="0"/>
              <a:t>music, and dancing</a:t>
            </a:r>
          </a:p>
        </p:txBody>
      </p:sp>
      <p:pic>
        <p:nvPicPr>
          <p:cNvPr id="2050" name="Picture 2" descr="http://ts1.mm.bing.net/images/thumbnail.aspx?q=1230296849080&amp;id=d8df894a4129e75b97115d03d4270c7c&amp;url=http%3a%2f%2fwww.muzikreviewz.com%2fwp-content%2fuploads%2f2009%2f09%2fmus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114800"/>
            <a:ext cx="1854869" cy="140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s3.mm.bing.net/images/thumbnail.aspx?q=1211981304826&amp;id=5883200fcaf8eb9216e9ac1f4c873cef&amp;url=http%3a%2f%2finbetweenblog.files.wordpress.com%2f2011%2f01%2fdanc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4800"/>
            <a:ext cx="2149983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55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Colonial Families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21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Marriage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Colonial men and women usually married in their early to mid-20’s.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Indentured servants who arrived in America weren’t allowed to marry until they had earned their freedom.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Women were pretty much guaranteed to have a marriage proposal because men outnumbered women throughout the colonies.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Maid servants of good honest stock (family) choose their husbands out of the better sort of people.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536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7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8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5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6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112</TotalTime>
  <Words>675</Words>
  <Application>Microsoft Office PowerPoint</Application>
  <PresentationFormat>On-screen Show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19</vt:i4>
      </vt:variant>
    </vt:vector>
  </HeadingPairs>
  <TitlesOfParts>
    <vt:vector size="35" baseType="lpstr">
      <vt:lpstr>Hardcover</vt:lpstr>
      <vt:lpstr>Foundry</vt:lpstr>
      <vt:lpstr>1_Foundry</vt:lpstr>
      <vt:lpstr>2_Foundry</vt:lpstr>
      <vt:lpstr>Apex</vt:lpstr>
      <vt:lpstr>1_Apex</vt:lpstr>
      <vt:lpstr>2_Apex</vt:lpstr>
      <vt:lpstr>3_Apex</vt:lpstr>
      <vt:lpstr>4_Apex</vt:lpstr>
      <vt:lpstr>5_Apex</vt:lpstr>
      <vt:lpstr>3_Foundry</vt:lpstr>
      <vt:lpstr>4_Foundry</vt:lpstr>
      <vt:lpstr>7_Apex</vt:lpstr>
      <vt:lpstr>8_Apex</vt:lpstr>
      <vt:lpstr>5_Foundry</vt:lpstr>
      <vt:lpstr>6_Foundry</vt:lpstr>
      <vt:lpstr>PowerPoint Presentation</vt:lpstr>
      <vt:lpstr>Education   Part 1  </vt:lpstr>
      <vt:lpstr>Education   Part 1</vt:lpstr>
      <vt:lpstr>Education part 2 The Massachusetts Law  (By Adam Witt)</vt:lpstr>
      <vt:lpstr>Parents and what they had to contribute to the schools</vt:lpstr>
      <vt:lpstr>About the schools and how they were built</vt:lpstr>
      <vt:lpstr>Boys and girls education  </vt:lpstr>
      <vt:lpstr>Colonial Families</vt:lpstr>
      <vt:lpstr>Marriage</vt:lpstr>
      <vt:lpstr>Families</vt:lpstr>
      <vt:lpstr>Colonial Families Part 2</vt:lpstr>
      <vt:lpstr>Disease</vt:lpstr>
      <vt:lpstr>Disease continued……..</vt:lpstr>
      <vt:lpstr>Were you paying attention?? (Jackson)</vt:lpstr>
      <vt:lpstr>Were you paying attention????? (Adam)       </vt:lpstr>
      <vt:lpstr>Quiz</vt:lpstr>
      <vt:lpstr>answers</vt:lpstr>
      <vt:lpstr>Were you paying attention  (Sydney)</vt:lpstr>
      <vt:lpstr>Thanks for watching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22</cp:revision>
  <dcterms:created xsi:type="dcterms:W3CDTF">2011-10-11T16:21:57Z</dcterms:created>
  <dcterms:modified xsi:type="dcterms:W3CDTF">2011-10-14T17:03:44Z</dcterms:modified>
</cp:coreProperties>
</file>