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6BF8984-886D-403B-9DED-2643FB8C025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A45D228-99E7-4A25-8346-88E4D6F37C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609600"/>
            <a:ext cx="776847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4.5 Crime and Punishment</a:t>
            </a:r>
            <a:b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4.6 Class Differences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3581400"/>
            <a:ext cx="76962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50" endPos="85000" dist="60007" dir="5400000" sy="-100000" algn="bl" rotWithShape="0"/>
                </a:effectLst>
              </a:rPr>
              <a:t>By: Wyatt Wiskerchen, Allison Groshek, Ben Strojny, and Brett Barton</a:t>
            </a:r>
            <a:endParaRPr lang="en-US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50" endPos="85000" dist="6000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/>
          </a:bodyPr>
          <a:lstStyle/>
          <a:p>
            <a:r>
              <a:rPr lang="en-US" dirty="0" smtClean="0"/>
              <a:t>Crime and Punishment 4.5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Lower Crimes: drunkenness, breaking Sabbath</a:t>
            </a:r>
          </a:p>
          <a:p>
            <a:r>
              <a:rPr lang="en-US" sz="2400" dirty="0" smtClean="0"/>
              <a:t>Middle Crimes: theft, forgery, highway robbery</a:t>
            </a:r>
          </a:p>
          <a:p>
            <a:r>
              <a:rPr lang="en-US" sz="2400" dirty="0" smtClean="0"/>
              <a:t>Serious Crimes: murder, treason, piracy   </a:t>
            </a:r>
          </a:p>
          <a:p>
            <a:pPr algn="ctr">
              <a:buNone/>
            </a:pPr>
            <a:r>
              <a:rPr lang="en-US" sz="2400" b="1" u="sng" dirty="0" smtClean="0"/>
              <a:t>Punishment</a:t>
            </a:r>
          </a:p>
          <a:p>
            <a:r>
              <a:rPr lang="en-US" sz="2400" dirty="0" smtClean="0"/>
              <a:t>Lower Crimes:  fines, short jail terms, public humiliation</a:t>
            </a:r>
          </a:p>
          <a:p>
            <a:r>
              <a:rPr lang="en-US" sz="2400" dirty="0" smtClean="0"/>
              <a:t>Middle Crimes: jail time, branded, whipped</a:t>
            </a:r>
          </a:p>
          <a:p>
            <a:r>
              <a:rPr lang="en-US" sz="2400" dirty="0" smtClean="0"/>
              <a:t>Serious Crimes: death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Differences 4.6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1800" b="1" i="1" u="sng" dirty="0" smtClean="0"/>
              <a:t>Wealthy Class</a:t>
            </a:r>
          </a:p>
          <a:p>
            <a:r>
              <a:rPr lang="en-US" sz="1800" dirty="0" smtClean="0"/>
              <a:t>Wore gold or silver, colored lace, buttons, boots, and wigs.</a:t>
            </a:r>
          </a:p>
          <a:p>
            <a:r>
              <a:rPr lang="en-US" sz="1800" dirty="0" smtClean="0"/>
              <a:t>Highest class.</a:t>
            </a:r>
          </a:p>
          <a:p>
            <a:r>
              <a:rPr lang="en-US" sz="1800" dirty="0" smtClean="0"/>
              <a:t>Very successful people.</a:t>
            </a:r>
          </a:p>
          <a:p>
            <a:pPr algn="ctr">
              <a:buNone/>
            </a:pPr>
            <a:r>
              <a:rPr lang="en-US" sz="1800" b="1" i="1" u="sng" dirty="0" smtClean="0"/>
              <a:t>Middle Class</a:t>
            </a:r>
          </a:p>
          <a:p>
            <a:r>
              <a:rPr lang="en-US" sz="1800" dirty="0" smtClean="0"/>
              <a:t>Made up of farmers and artisans (skilled craftsman)</a:t>
            </a:r>
          </a:p>
          <a:p>
            <a:r>
              <a:rPr lang="en-US" sz="1800" dirty="0" smtClean="0"/>
              <a:t>Owned land or businesses</a:t>
            </a:r>
          </a:p>
          <a:p>
            <a:r>
              <a:rPr lang="en-US" sz="1800" dirty="0" smtClean="0"/>
              <a:t>Most had enough property to qualify to vote</a:t>
            </a:r>
          </a:p>
          <a:p>
            <a:r>
              <a:rPr lang="en-US" sz="1800" dirty="0" smtClean="0"/>
              <a:t>Wore plain but brightly colored clothes on week days, and on Sundays they wore dark, somber clothing</a:t>
            </a:r>
            <a:endParaRPr lang="en-US" sz="1800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b="1" i="1" u="sng" dirty="0" smtClean="0"/>
              <a:t>Lower class</a:t>
            </a:r>
            <a:endParaRPr lang="en-US" sz="1800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They depended on their wages</a:t>
            </a:r>
          </a:p>
          <a:p>
            <a:r>
              <a:rPr lang="en-US" sz="1800" dirty="0" smtClean="0"/>
              <a:t>They were not allowed to vote</a:t>
            </a:r>
          </a:p>
          <a:p>
            <a:r>
              <a:rPr lang="en-US" sz="1800" dirty="0" smtClean="0"/>
              <a:t>They could rise to the middle class, if they buy land. Or start a business</a:t>
            </a:r>
          </a:p>
          <a:p>
            <a:pPr algn="ctr">
              <a:buNone/>
            </a:pPr>
            <a:r>
              <a:rPr lang="en-US" sz="1800" b="1" i="1" u="sng" dirty="0" smtClean="0"/>
              <a:t>Servants and slaves</a:t>
            </a:r>
          </a:p>
          <a:p>
            <a:r>
              <a:rPr lang="en-US" sz="1800" dirty="0" smtClean="0"/>
              <a:t>Made up third of the New England settlers</a:t>
            </a:r>
          </a:p>
          <a:p>
            <a:r>
              <a:rPr lang="en-US" sz="1800" dirty="0" smtClean="0"/>
              <a:t>Almost half of the servants and slaves settled in the middle colonies</a:t>
            </a:r>
          </a:p>
          <a:p>
            <a:r>
              <a:rPr lang="en-US" sz="1800" dirty="0" smtClean="0"/>
              <a:t>Some saved enough money to buy land and rise to the middle class</a:t>
            </a:r>
          </a:p>
          <a:p>
            <a:r>
              <a:rPr lang="en-US" sz="1800" dirty="0" smtClean="0"/>
              <a:t>The poorest while labors were better off than most African Americans </a:t>
            </a:r>
            <a:endParaRPr lang="en-US" sz="18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914400"/>
          </a:xfrm>
        </p:spPr>
        <p:txBody>
          <a:bodyPr/>
          <a:lstStyle/>
          <a:p>
            <a:r>
              <a:rPr lang="en-US" dirty="0" smtClean="0"/>
              <a:t>                    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239000" cy="586740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1. Name 2 punishments for lower crimes. _____________________________________</a:t>
            </a:r>
          </a:p>
          <a:p>
            <a:pPr marL="514350" indent="-514350">
              <a:buNone/>
            </a:pPr>
            <a:r>
              <a:rPr lang="en-US" dirty="0" smtClean="0"/>
              <a:t>2. Name 2 punishments for middle crimes.</a:t>
            </a:r>
          </a:p>
          <a:p>
            <a:pPr marL="514350" indent="-514350">
              <a:buNone/>
            </a:pPr>
            <a:r>
              <a:rPr lang="en-US" dirty="0" smtClean="0"/>
              <a:t>     _____________________________________</a:t>
            </a:r>
          </a:p>
          <a:p>
            <a:pPr marL="514350" indent="-514350">
              <a:buNone/>
            </a:pPr>
            <a:r>
              <a:rPr lang="en-US" dirty="0" smtClean="0"/>
              <a:t>3. Name the punishment for a serious crime.</a:t>
            </a:r>
          </a:p>
          <a:p>
            <a:pPr marL="514350" indent="-514350">
              <a:buNone/>
            </a:pPr>
            <a:r>
              <a:rPr lang="en-US" dirty="0" smtClean="0"/>
              <a:t>     _____________________________________</a:t>
            </a:r>
          </a:p>
          <a:p>
            <a:pPr marL="514350" indent="-514350">
              <a:buNone/>
            </a:pPr>
            <a:r>
              <a:rPr lang="en-US" dirty="0" smtClean="0"/>
              <a:t>4. Name 1 way a slave can become a middle class member.</a:t>
            </a:r>
          </a:p>
          <a:p>
            <a:pPr marL="514350" indent="-514350">
              <a:buNone/>
            </a:pPr>
            <a:r>
              <a:rPr lang="en-US" dirty="0" smtClean="0"/>
              <a:t>     _____________________________________</a:t>
            </a:r>
          </a:p>
          <a:p>
            <a:pPr marL="514350" indent="-514350">
              <a:buNone/>
            </a:pPr>
            <a:r>
              <a:rPr lang="en-US" dirty="0" smtClean="0"/>
              <a:t>5. Name 2 lower crimes.</a:t>
            </a:r>
          </a:p>
          <a:p>
            <a:pPr marL="514350" indent="-514350">
              <a:buNone/>
            </a:pPr>
            <a:r>
              <a:rPr lang="en-US" dirty="0" smtClean="0"/>
              <a:t>     _____________________________________</a:t>
            </a:r>
          </a:p>
          <a:p>
            <a:pPr marL="514350" indent="-514350">
              <a:buNone/>
            </a:pPr>
            <a:r>
              <a:rPr lang="en-US" dirty="0" smtClean="0"/>
              <a:t>6. Name 2 middle crimes.</a:t>
            </a:r>
          </a:p>
          <a:p>
            <a:pPr marL="514350" indent="-514350">
              <a:buNone/>
            </a:pPr>
            <a:r>
              <a:rPr lang="en-US" dirty="0" smtClean="0"/>
              <a:t>     _____________________________________</a:t>
            </a:r>
            <a:endParaRPr lang="en-US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Quiz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7. Name 2 serious crimes.</a:t>
            </a:r>
          </a:p>
          <a:p>
            <a:pPr>
              <a:buNone/>
            </a:pPr>
            <a:r>
              <a:rPr lang="en-US" dirty="0" smtClean="0"/>
              <a:t>    ______________________________________</a:t>
            </a:r>
          </a:p>
          <a:p>
            <a:pPr>
              <a:buNone/>
            </a:pPr>
            <a:r>
              <a:rPr lang="en-US" dirty="0" smtClean="0"/>
              <a:t>8. Are lower class members allowed to vote?</a:t>
            </a:r>
          </a:p>
          <a:p>
            <a:pPr>
              <a:buNone/>
            </a:pPr>
            <a:r>
              <a:rPr lang="en-US" dirty="0" smtClean="0"/>
              <a:t>    ______________________________________</a:t>
            </a:r>
          </a:p>
          <a:p>
            <a:pPr>
              <a:buNone/>
            </a:pPr>
            <a:r>
              <a:rPr lang="en-US" dirty="0" smtClean="0"/>
              <a:t>9. Name 3 things wealthy class members wore.</a:t>
            </a:r>
          </a:p>
          <a:p>
            <a:pPr>
              <a:buNone/>
            </a:pPr>
            <a:r>
              <a:rPr lang="en-US" dirty="0" smtClean="0"/>
              <a:t>    ______________________________________</a:t>
            </a:r>
          </a:p>
          <a:p>
            <a:pPr>
              <a:buNone/>
            </a:pPr>
            <a:r>
              <a:rPr lang="en-US" dirty="0" smtClean="0"/>
              <a:t>10. True or False? Middle class members wore brightly colored clothes on Sundays.</a:t>
            </a:r>
          </a:p>
          <a:p>
            <a:pPr>
              <a:buNone/>
            </a:pPr>
            <a:r>
              <a:rPr lang="en-US" dirty="0" smtClean="0"/>
              <a:t>    ______________________________________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914400"/>
          </a:xfrm>
        </p:spPr>
        <p:txBody>
          <a:bodyPr/>
          <a:lstStyle/>
          <a:p>
            <a:r>
              <a:rPr lang="en-US" dirty="0" smtClean="0"/>
              <a:t>                    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239000" cy="58674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Name 2 punishments for lower crimes. 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Short jail terms, fines, or public humiliation. (Must have 2)</a:t>
            </a:r>
          </a:p>
          <a:p>
            <a:pPr marL="514350" indent="-514350">
              <a:buNone/>
            </a:pPr>
            <a:r>
              <a:rPr lang="en-US" dirty="0" smtClean="0"/>
              <a:t>2. Name 2 punishments for middle crimes.</a:t>
            </a:r>
          </a:p>
          <a:p>
            <a:pPr marL="514350" indent="-514350">
              <a:buNone/>
            </a:pPr>
            <a:r>
              <a:rPr lang="en-US" dirty="0" smtClean="0"/>
              <a:t>     </a:t>
            </a:r>
            <a:r>
              <a:rPr lang="en-US" dirty="0" smtClean="0">
                <a:solidFill>
                  <a:srgbClr val="FF0000"/>
                </a:solidFill>
              </a:rPr>
              <a:t>Jail time, branded, or whipped. (Must have 2)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3. Name the punishment for a serious crime.</a:t>
            </a:r>
          </a:p>
          <a:p>
            <a:pPr marL="514350" indent="-514350">
              <a:buNone/>
            </a:pPr>
            <a:r>
              <a:rPr lang="en-US" dirty="0" smtClean="0"/>
              <a:t>     </a:t>
            </a:r>
            <a:r>
              <a:rPr lang="en-US" dirty="0" smtClean="0">
                <a:solidFill>
                  <a:srgbClr val="FF0000"/>
                </a:solidFill>
              </a:rPr>
              <a:t>Death.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4. Name 1 way a slave can become a middle class member.</a:t>
            </a:r>
          </a:p>
          <a:p>
            <a:pPr marL="514350" indent="-514350">
              <a:buNone/>
            </a:pPr>
            <a:r>
              <a:rPr lang="en-US" dirty="0" smtClean="0"/>
              <a:t>     </a:t>
            </a:r>
            <a:r>
              <a:rPr lang="en-US" dirty="0" smtClean="0">
                <a:solidFill>
                  <a:srgbClr val="FF0000"/>
                </a:solidFill>
              </a:rPr>
              <a:t>Saved enough money to buy land.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5. Name 2 lower crimes.</a:t>
            </a:r>
          </a:p>
          <a:p>
            <a:pPr marL="514350" indent="-514350"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0000"/>
                </a:solidFill>
              </a:rPr>
              <a:t> Drunkenness, and breaking Sabbath.</a:t>
            </a:r>
            <a:r>
              <a:rPr lang="en-US" dirty="0" smtClean="0"/>
              <a:t> </a:t>
            </a:r>
          </a:p>
          <a:p>
            <a:pPr marL="514350" indent="-514350">
              <a:buNone/>
            </a:pPr>
            <a:r>
              <a:rPr lang="en-US" dirty="0" smtClean="0"/>
              <a:t>6. Name 2 middle crimes.</a:t>
            </a:r>
          </a:p>
          <a:p>
            <a:pPr marL="514350" indent="-514350">
              <a:buNone/>
            </a:pPr>
            <a:r>
              <a:rPr lang="en-US" dirty="0" smtClean="0"/>
              <a:t>     </a:t>
            </a:r>
            <a:r>
              <a:rPr lang="en-US" dirty="0" smtClean="0">
                <a:solidFill>
                  <a:srgbClr val="FF0000"/>
                </a:solidFill>
              </a:rPr>
              <a:t>Theft, forgery, and highway robbery.  (Must have 2)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Quiz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7. Name 2 serious crimes.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0000"/>
                </a:solidFill>
              </a:rPr>
              <a:t>Murder, treason, or piracy. (Must have 2)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8. Are lower class members allowed to vote?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0000"/>
                </a:solidFill>
              </a:rPr>
              <a:t>No.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9. Name 3 things wealthy class members wore.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solidFill>
                  <a:srgbClr val="FF0000"/>
                </a:solidFill>
              </a:rPr>
              <a:t>Gold or silver, colored lace, buttons, boots, and wigs. (Must have 3)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10. True or False? Middle class members wore brightly colored clothes on Sundays.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False. They wore dark, somber clothes on Sundays.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90</TotalTime>
  <Words>446</Words>
  <Application>Microsoft Office PowerPoint</Application>
  <PresentationFormat>On-screen Show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Slide 1</vt:lpstr>
      <vt:lpstr>Crime and Punishment 4.5</vt:lpstr>
      <vt:lpstr>Class Differences 4.6</vt:lpstr>
      <vt:lpstr>Lower class</vt:lpstr>
      <vt:lpstr>                     Quiz</vt:lpstr>
      <vt:lpstr>Quiz (Continued)</vt:lpstr>
      <vt:lpstr>                     Quiz</vt:lpstr>
      <vt:lpstr>Quiz (Continued)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Crime and Punishment 4.5</dc:title>
  <dc:creator>Student</dc:creator>
  <cp:lastModifiedBy>Student</cp:lastModifiedBy>
  <cp:revision>16</cp:revision>
  <dcterms:created xsi:type="dcterms:W3CDTF">2010-09-28T13:40:44Z</dcterms:created>
  <dcterms:modified xsi:type="dcterms:W3CDTF">2010-10-05T13:18:11Z</dcterms:modified>
</cp:coreProperties>
</file>