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FF00"/>
    <a:srgbClr val="CC3300"/>
    <a:srgbClr val="000066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7D3BF-D41B-40FC-BA74-A2847051E2E9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EC054-CDC0-4009-BAC9-9C5D6707B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15DC66F-995F-48B9-A19C-14B83E3EB2E7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531F03-5D8C-49C0-97FD-0C81799EC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1470025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CRIME AND PUNISHMENT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2133600"/>
            <a:ext cx="2819400" cy="6858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and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743200"/>
            <a:ext cx="670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CLASS DIFFERENCES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5334000"/>
            <a:ext cx="464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In the 13 colonies! 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6096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By: Troy, Zach B., MJ, and Hailey</a:t>
            </a:r>
            <a:endParaRPr lang="en-US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Lower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lower class was made up of mostly farm hands and other workers.</a:t>
            </a:r>
          </a:p>
          <a:p>
            <a:r>
              <a:rPr lang="en-US" dirty="0" smtClean="0"/>
              <a:t>They depended on others wages.</a:t>
            </a:r>
          </a:p>
          <a:p>
            <a:r>
              <a:rPr lang="en-US" dirty="0" smtClean="0"/>
              <a:t>They were not allowed to vote because of little or no property owned.</a:t>
            </a:r>
          </a:p>
          <a:p>
            <a:r>
              <a:rPr lang="en-US" dirty="0" smtClean="0"/>
              <a:t>People who saved their money and bought land or started a business could rise to the middle class.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en-US" dirty="0" smtClean="0"/>
              <a:t>Servants and Slaves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3999"/>
          </a:xfrm>
        </p:spPr>
        <p:txBody>
          <a:bodyPr/>
          <a:lstStyle/>
          <a:p>
            <a:r>
              <a:rPr lang="en-US" dirty="0" smtClean="0"/>
              <a:t>Servants and slaves were the lowest class in the colonial society. </a:t>
            </a:r>
          </a:p>
          <a:p>
            <a:r>
              <a:rPr lang="en-US" dirty="0" smtClean="0"/>
              <a:t>A third of New England’s settlers were made up of servants and most settled in the middle colonies.</a:t>
            </a:r>
          </a:p>
          <a:p>
            <a:r>
              <a:rPr lang="en-US" dirty="0" smtClean="0"/>
              <a:t>Some saved money to eventually buy land or their own business to rise to the middle class. </a:t>
            </a:r>
          </a:p>
          <a:p>
            <a:r>
              <a:rPr lang="en-US" dirty="0" smtClean="0"/>
              <a:t>But even the poorest white laborers was better off than most African Americans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was the upper class made up of?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did people in the upper class wear?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was the middle class made up of?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did the middle class qualify for?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was the lower class made up of?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were the servants and slaves placed as?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Quiz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Wealthy and gentry.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Gold, silver, colored lace buttons, boots , and wigs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Farmers and artisans.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Qualified for voting.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Farm hands and other workers.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lowest of society.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ndrewcusack.com/rapaljechildr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2971800" cy="3124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32766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Upper Class</a:t>
            </a:r>
            <a:endParaRPr lang="en-US" dirty="0"/>
          </a:p>
        </p:txBody>
      </p:sp>
      <p:pic>
        <p:nvPicPr>
          <p:cNvPr id="1028" name="Picture 4" descr="http://www.revealinghistories.org.uk/inc/img.php/tpl/uploads/images/galleries/75/ateaparty1.jpg/371/1/fi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28600"/>
            <a:ext cx="3533775" cy="29432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67200" y="3200400"/>
            <a:ext cx="3581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Middle Class </a:t>
            </a:r>
            <a:endParaRPr lang="en-US" dirty="0"/>
          </a:p>
        </p:txBody>
      </p:sp>
      <p:pic>
        <p:nvPicPr>
          <p:cNvPr id="1030" name="Picture 6" descr="http://www.ccentre.wa.gov.au/images/aboriginal_peop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505200"/>
            <a:ext cx="2857500" cy="25050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00600" y="6172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Slaves and Servants</a:t>
            </a:r>
            <a:endParaRPr lang="en-US" dirty="0"/>
          </a:p>
        </p:txBody>
      </p:sp>
      <p:pic>
        <p:nvPicPr>
          <p:cNvPr id="1032" name="Picture 8" descr="http://www.threevillagehistoricalsociety.org/images/VLMPlowi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581400"/>
            <a:ext cx="4295775" cy="254136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4800" y="6400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Lower Class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660066"/>
                </a:solidFill>
              </a:rPr>
              <a:t>Many crimes were based on the understanding of God’s law in the bible.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Some crimes included denying the true God or striking or cursing your parents.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Being drunk was a small crime.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Breaking the Sabbath by working or traveling on Sunday was also small crime.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Theft, forgery, and highway robbery were very harsh crimes in every colony.</a:t>
            </a:r>
          </a:p>
          <a:p>
            <a:r>
              <a:rPr lang="en-US" sz="2400" dirty="0" smtClean="0">
                <a:solidFill>
                  <a:srgbClr val="660066"/>
                </a:solidFill>
              </a:rPr>
              <a:t>Satan was thought to work through witches so therefore witchcraft was an extreme crime. </a:t>
            </a: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66"/>
                </a:solidFill>
              </a:rPr>
              <a:t>Crime</a:t>
            </a:r>
            <a:endParaRPr lang="en-US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>
                <a:solidFill>
                  <a:srgbClr val="003300"/>
                </a:solidFill>
              </a:rPr>
              <a:t>Punishment in the 13 colonies could range from public humiliation to death.</a:t>
            </a:r>
          </a:p>
          <a:p>
            <a:r>
              <a:rPr lang="en-US" sz="2400" dirty="0" smtClean="0">
                <a:solidFill>
                  <a:srgbClr val="003300"/>
                </a:solidFill>
              </a:rPr>
              <a:t>Committing small crimes such as breaking the Sabbath resulted in being put in stockades to be humiliated publicly.</a:t>
            </a:r>
          </a:p>
          <a:p>
            <a:r>
              <a:rPr lang="en-US" sz="2400" dirty="0" smtClean="0">
                <a:solidFill>
                  <a:srgbClr val="003300"/>
                </a:solidFill>
              </a:rPr>
              <a:t>The bigger crimes such as “denying the true God or for striking/cursing your parents could result in death.</a:t>
            </a:r>
          </a:p>
          <a:p>
            <a:r>
              <a:rPr lang="en-US" sz="2400" dirty="0" smtClean="0">
                <a:solidFill>
                  <a:srgbClr val="003300"/>
                </a:solidFill>
              </a:rPr>
              <a:t>Being accused of witchcraft was a terrible crime and resulted in the immediate death penalty.</a:t>
            </a:r>
          </a:p>
          <a:p>
            <a:r>
              <a:rPr lang="en-US" sz="2400" dirty="0" smtClean="0">
                <a:solidFill>
                  <a:srgbClr val="003300"/>
                </a:solidFill>
              </a:rPr>
              <a:t>For crimes such as theft, highway robbery, and forgery people could be jailed, whipped, or branded with hot irons.</a:t>
            </a:r>
            <a:endParaRPr lang="en-US" sz="2400" dirty="0">
              <a:solidFill>
                <a:srgbClr val="0033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Punishment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Pictures of Crime and Punishment</a:t>
            </a:r>
            <a:endParaRPr lang="en-US" dirty="0"/>
          </a:p>
        </p:txBody>
      </p:sp>
      <p:pic>
        <p:nvPicPr>
          <p:cNvPr id="4" name="Content Placeholder 3" descr="http://post.portlandmercury.com/images/blogimages/2009/01/22/1232672729-stockad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657600"/>
            <a:ext cx="3276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ww.taxhelpattorney.com/blog/wp-content/uploads/2010/07/SalemWitchcraftTr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657600"/>
            <a:ext cx="3429000" cy="2567420"/>
          </a:xfrm>
          <a:prstGeom prst="rect">
            <a:avLst/>
          </a:prstGeom>
          <a:noFill/>
        </p:spPr>
      </p:pic>
      <p:pic>
        <p:nvPicPr>
          <p:cNvPr id="1028" name="Picture 4" descr="http://newsimg.bbc.co.uk/media/images/46588000/jpg/_46588818_branding5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219200"/>
            <a:ext cx="3733800" cy="210026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629400" y="1905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Branding irons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6019800" y="2057400"/>
            <a:ext cx="609600" cy="158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00" y="2514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Stockade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4" idx="2"/>
          </p:cNvCxnSpPr>
          <p:nvPr/>
        </p:nvCxnSpPr>
        <p:spPr>
          <a:xfrm rot="16200000" flipH="1">
            <a:off x="927616" y="3061216"/>
            <a:ext cx="697468" cy="34290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96000" y="25146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Salem Witchcraft Trials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rot="16200000" flipH="1">
            <a:off x="6705600" y="3200400"/>
            <a:ext cx="762000" cy="15240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1: Name 3 of the possible crimes committed in the 13 colonies.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2: Name 3 of the possible punishments for crimes committed in the 13 colonies.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3: What were the Salem Witchcraft trials about?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4: What is a stockade?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5: What would happen if you broke the Sabbath?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Quiz Questions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1: Denying the true God, striking/cursing your parents, theft, forgery, highway robbery, witchcraft, being drunk, and breaking the Sabbath.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2: Public humiliation, being branded by hot irons, being jailed, being whipped, and death.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3: The Salem Witchcraft were about women who were accused of witchcraft and were put to death.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4: A stockade is a wooden brace that gets locked and holds your head and arms for public humiliation.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5: If you broke the Sabbath you would be put in a stockade, and publicly humiliated.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Quiz Answers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772400" cy="4831560"/>
          </a:xfrm>
        </p:spPr>
        <p:txBody>
          <a:bodyPr>
            <a:normAutofit/>
          </a:bodyPr>
          <a:lstStyle/>
          <a:p>
            <a:r>
              <a:rPr lang="en-US" dirty="0" smtClean="0"/>
              <a:t>Upper class, middle class, and lower class</a:t>
            </a:r>
          </a:p>
          <a:p>
            <a:r>
              <a:rPr lang="en-US" dirty="0" smtClean="0"/>
              <a:t>England’s social classes and America’s  social classes were very different in the colonial times.</a:t>
            </a:r>
          </a:p>
          <a:p>
            <a:r>
              <a:rPr lang="en-US" dirty="0" smtClean="0"/>
              <a:t>In England, your social class depended on your family, inherited titles ( duke or baron ), and wealth.</a:t>
            </a:r>
          </a:p>
          <a:p>
            <a:r>
              <a:rPr lang="en-US" dirty="0" smtClean="0"/>
              <a:t>In America, your social class depended only on your wealth.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Upper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upper class people were made up of the wealthy and gentry. </a:t>
            </a:r>
          </a:p>
          <a:p>
            <a:r>
              <a:rPr lang="en-US" dirty="0" smtClean="0"/>
              <a:t>They wore gold or silver, colored lace, buttons, boots, and wigs.</a:t>
            </a:r>
          </a:p>
          <a:p>
            <a:r>
              <a:rPr lang="en-US" dirty="0" smtClean="0"/>
              <a:t>Some classes were forbade to wear such excess apparel and even fined those who disobeyed.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Middle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Farmers and artisans made up most of the middle class.</a:t>
            </a:r>
          </a:p>
          <a:p>
            <a:r>
              <a:rPr lang="en-US" dirty="0" smtClean="0"/>
              <a:t>These people owned their own land or business.</a:t>
            </a:r>
          </a:p>
          <a:p>
            <a:r>
              <a:rPr lang="en-US" dirty="0" smtClean="0"/>
              <a:t>The people with enough property could vote.</a:t>
            </a:r>
          </a:p>
          <a:p>
            <a:r>
              <a:rPr lang="en-US" dirty="0" smtClean="0"/>
              <a:t>The middle class wore plain but brightly colored clothes during the week and on Sundays they wore dark, somber clothes.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113</TotalTime>
  <Words>753</Words>
  <Application>Microsoft Office PowerPoint</Application>
  <PresentationFormat>On-screen Show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CRIME AND PUNISHMENT</vt:lpstr>
      <vt:lpstr>Crime</vt:lpstr>
      <vt:lpstr>Punishment</vt:lpstr>
      <vt:lpstr>Pictures of Crime and Punishment</vt:lpstr>
      <vt:lpstr>Quiz Questions</vt:lpstr>
      <vt:lpstr>Quiz Answers</vt:lpstr>
      <vt:lpstr>Classes</vt:lpstr>
      <vt:lpstr>Upper Class</vt:lpstr>
      <vt:lpstr>Middle Class</vt:lpstr>
      <vt:lpstr>Lower Class</vt:lpstr>
      <vt:lpstr>Servants and Slaves</vt:lpstr>
      <vt:lpstr>Quiz </vt:lpstr>
      <vt:lpstr>Quiz Answers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CRIME AND PUNISHMENT</dc:title>
  <dc:creator>Student</dc:creator>
  <cp:lastModifiedBy>Student</cp:lastModifiedBy>
  <cp:revision>13</cp:revision>
  <dcterms:created xsi:type="dcterms:W3CDTF">2010-09-28T15:21:06Z</dcterms:created>
  <dcterms:modified xsi:type="dcterms:W3CDTF">2010-10-05T15:20:10Z</dcterms:modified>
</cp:coreProperties>
</file>