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96" autoAdjust="0"/>
    <p:restoredTop sz="94660"/>
  </p:normalViewPr>
  <p:slideViewPr>
    <p:cSldViewPr>
      <p:cViewPr>
        <p:scale>
          <a:sx n="10" d="100"/>
          <a:sy n="10" d="100"/>
        </p:scale>
        <p:origin x="-2904" y="-143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7A131D3-7208-40C6-949C-4EAACA4A0F84}"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7A131D3-7208-40C6-949C-4EAACA4A0F8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1DD330D-49BD-40B8-BDBD-39A1889C7AC6}"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A131D3-7208-40C6-949C-4EAACA4A0F8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1DD330D-49BD-40B8-BDBD-39A1889C7AC6}" type="datetimeFigureOut">
              <a:rPr lang="en-US" smtClean="0"/>
              <a:pPr/>
              <a:t>10/25/2010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7A131D3-7208-40C6-949C-4EAACA4A0F8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4.wav"/><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5.wav"/><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
            <a:ext cx="8229600" cy="1828800"/>
          </a:xfrm>
        </p:spPr>
        <p:txBody>
          <a:bodyPr/>
          <a:lstStyle/>
          <a:p>
            <a:r>
              <a:rPr lang="en-US" dirty="0" smtClean="0"/>
              <a:t>Did Mongols help or hurt china?</a:t>
            </a:r>
            <a:endParaRPr lang="en-US" dirty="0"/>
          </a:p>
        </p:txBody>
      </p:sp>
      <p:sp>
        <p:nvSpPr>
          <p:cNvPr id="3" name="Subtitle 2"/>
          <p:cNvSpPr>
            <a:spLocks noGrp="1"/>
          </p:cNvSpPr>
          <p:nvPr>
            <p:ph type="subTitle" idx="1"/>
          </p:nvPr>
        </p:nvSpPr>
        <p:spPr>
          <a:xfrm>
            <a:off x="1447800" y="2438400"/>
            <a:ext cx="6400800" cy="1752600"/>
          </a:xfrm>
        </p:spPr>
        <p:txBody>
          <a:bodyPr/>
          <a:lstStyle/>
          <a:p>
            <a:r>
              <a:rPr lang="en-US" dirty="0" smtClean="0"/>
              <a:t>By, Vanessa and Matthew</a:t>
            </a:r>
            <a:endParaRPr lang="en-US" dirty="0"/>
          </a:p>
        </p:txBody>
      </p:sp>
      <p:pic>
        <p:nvPicPr>
          <p:cNvPr id="4" name="Picture 3" descr="mongol 2.jpg"/>
          <p:cNvPicPr>
            <a:picLocks noChangeAspect="1"/>
          </p:cNvPicPr>
          <p:nvPr/>
        </p:nvPicPr>
        <p:blipFill>
          <a:blip r:embed="rId3" cstate="print"/>
          <a:stretch>
            <a:fillRect/>
          </a:stretch>
        </p:blipFill>
        <p:spPr>
          <a:xfrm>
            <a:off x="1676400" y="3810000"/>
            <a:ext cx="6143625" cy="2457450"/>
          </a:xfrm>
          <a:prstGeom prst="rect">
            <a:avLst/>
          </a:prstGeom>
        </p:spPr>
      </p:pic>
    </p:spTree>
  </p:cSld>
  <p:clrMapOvr>
    <a:masterClrMapping/>
  </p:clrMapOvr>
  <p:transition spd="slow">
    <p:dissolve/>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withEffect">
                                  <p:stCondLst>
                                    <p:cond delay="0"/>
                                  </p:stCondLst>
                                  <p:childTnLst>
                                    <p:animClr clrSpc="rgb">
                                      <p:cBhvr override="childStyle">
                                        <p:cTn id="6" dur="2000" fill="hold"/>
                                        <p:tgtEl>
                                          <p:spTgt spid="3">
                                            <p:txEl>
                                              <p:pRg st="0" end="0"/>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Under the Rule of Kublai Khan</a:t>
            </a:r>
            <a:endParaRPr lang="en-US" sz="4000" dirty="0"/>
          </a:p>
        </p:txBody>
      </p:sp>
      <p:sp>
        <p:nvSpPr>
          <p:cNvPr id="3" name="Content Placeholder 2"/>
          <p:cNvSpPr>
            <a:spLocks noGrp="1"/>
          </p:cNvSpPr>
          <p:nvPr>
            <p:ph idx="1"/>
          </p:nvPr>
        </p:nvSpPr>
        <p:spPr>
          <a:xfrm>
            <a:off x="685800" y="1524000"/>
            <a:ext cx="7848600" cy="1676400"/>
          </a:xfrm>
        </p:spPr>
        <p:txBody>
          <a:bodyPr>
            <a:normAutofit fontScale="92500"/>
          </a:bodyPr>
          <a:lstStyle/>
          <a:p>
            <a:r>
              <a:rPr lang="en-US" dirty="0" smtClean="0"/>
              <a:t>China Achieved many things. The grand canal was completed, an observatory was built,  trade increased, and China became known everywhere for its wealth and greatness.</a:t>
            </a:r>
            <a:endParaRPr lang="en-US" dirty="0"/>
          </a:p>
        </p:txBody>
      </p:sp>
      <p:pic>
        <p:nvPicPr>
          <p:cNvPr id="4" name="Picture 3" descr="Kublai khan.bmp"/>
          <p:cNvPicPr>
            <a:picLocks noChangeAspect="1"/>
          </p:cNvPicPr>
          <p:nvPr/>
        </p:nvPicPr>
        <p:blipFill>
          <a:blip r:embed="rId3" cstate="print"/>
          <a:stretch>
            <a:fillRect/>
          </a:stretch>
        </p:blipFill>
        <p:spPr>
          <a:xfrm>
            <a:off x="3200400" y="3657600"/>
            <a:ext cx="2362200" cy="2947332"/>
          </a:xfrm>
          <a:prstGeom prst="rect">
            <a:avLst/>
          </a:prstGeom>
        </p:spPr>
      </p:pic>
    </p:spTree>
  </p:cSld>
  <p:clrMapOvr>
    <a:masterClrMapping/>
  </p:clrMapOvr>
  <p:transition spd="med">
    <p:wipe dir="r"/>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457200"/>
            <a:ext cx="6858000" cy="1200329"/>
          </a:xfrm>
          <a:prstGeom prst="rect">
            <a:avLst/>
          </a:prstGeom>
          <a:noFill/>
        </p:spPr>
        <p:txBody>
          <a:bodyPr wrap="square" rtlCol="0">
            <a:spAutoFit/>
          </a:bodyPr>
          <a:lstStyle/>
          <a:p>
            <a:r>
              <a:rPr lang="en-US" sz="3600" dirty="0" smtClean="0">
                <a:solidFill>
                  <a:schemeClr val="accent1">
                    <a:lumMod val="60000"/>
                    <a:lumOff val="40000"/>
                  </a:schemeClr>
                </a:solidFill>
              </a:rPr>
              <a:t>The Expansion of the Mongolian Empire</a:t>
            </a:r>
            <a:endParaRPr lang="en-US" sz="3600" dirty="0">
              <a:solidFill>
                <a:schemeClr val="accent1">
                  <a:lumMod val="60000"/>
                  <a:lumOff val="40000"/>
                </a:schemeClr>
              </a:solidFill>
            </a:endParaRPr>
          </a:p>
        </p:txBody>
      </p:sp>
      <p:sp>
        <p:nvSpPr>
          <p:cNvPr id="3" name="TextBox 2"/>
          <p:cNvSpPr txBox="1"/>
          <p:nvPr/>
        </p:nvSpPr>
        <p:spPr>
          <a:xfrm>
            <a:off x="1371600" y="1828800"/>
            <a:ext cx="6781800" cy="646331"/>
          </a:xfrm>
          <a:prstGeom prst="rect">
            <a:avLst/>
          </a:prstGeom>
          <a:noFill/>
        </p:spPr>
        <p:txBody>
          <a:bodyPr wrap="square" rtlCol="0">
            <a:spAutoFit/>
          </a:bodyPr>
          <a:lstStyle/>
          <a:p>
            <a:r>
              <a:rPr lang="en-US" dirty="0" smtClean="0"/>
              <a:t>Under the rule of Kublai Khan the Mongols expanded their empire over much of the continent and most of China.</a:t>
            </a:r>
            <a:endParaRPr lang="en-US" dirty="0"/>
          </a:p>
        </p:txBody>
      </p:sp>
      <p:pic>
        <p:nvPicPr>
          <p:cNvPr id="4" name="Picture 3" descr="mongol empire.gif"/>
          <p:cNvPicPr>
            <a:picLocks noChangeAspect="1"/>
          </p:cNvPicPr>
          <p:nvPr/>
        </p:nvPicPr>
        <p:blipFill>
          <a:blip r:embed="rId3" cstate="print"/>
          <a:stretch>
            <a:fillRect/>
          </a:stretch>
        </p:blipFill>
        <p:spPr>
          <a:xfrm>
            <a:off x="2057400" y="2895600"/>
            <a:ext cx="5238750" cy="3800475"/>
          </a:xfrm>
          <a:prstGeom prst="rect">
            <a:avLst/>
          </a:prstGeom>
        </p:spPr>
      </p:pic>
    </p:spTree>
  </p:cSld>
  <p:clrMapOvr>
    <a:masterClrMapping/>
  </p:clrMapOvr>
  <p:transition spd="slow">
    <p:fade thruBlk="1"/>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nodeType="withEffect">
                                  <p:stCondLst>
                                    <p:cond delay="0"/>
                                  </p:stCondLst>
                                  <p:childTnLst>
                                    <p:anim calcmode="discrete" valueType="str">
                                      <p:cBhvr>
                                        <p:cTn id="6" dur="10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52400"/>
            <a:ext cx="7086600" cy="1828800"/>
          </a:xfrm>
        </p:spPr>
        <p:txBody>
          <a:bodyPr/>
          <a:lstStyle/>
          <a:p>
            <a:r>
              <a:rPr lang="en-US" dirty="0" smtClean="0"/>
              <a:t>The Mongols Effect On China</a:t>
            </a:r>
            <a:endParaRPr lang="en-US" dirty="0"/>
          </a:p>
        </p:txBody>
      </p:sp>
      <p:sp>
        <p:nvSpPr>
          <p:cNvPr id="3" name="Text Placeholder 2"/>
          <p:cNvSpPr>
            <a:spLocks noGrp="1"/>
          </p:cNvSpPr>
          <p:nvPr>
            <p:ph type="body" idx="1"/>
          </p:nvPr>
        </p:nvSpPr>
        <p:spPr>
          <a:xfrm>
            <a:off x="1295400" y="2057400"/>
            <a:ext cx="7086600" cy="1509712"/>
          </a:xfrm>
        </p:spPr>
        <p:txBody>
          <a:bodyPr/>
          <a:lstStyle/>
          <a:p>
            <a:r>
              <a:rPr lang="en-US" dirty="0" smtClean="0"/>
              <a:t>The Mongolians taking over China brought both good and bad. While much of China’s cities were over taken and destroyed, the invasion brought new means of trade and new goods into China.  </a:t>
            </a:r>
            <a:endParaRPr lang="en-US" dirty="0"/>
          </a:p>
        </p:txBody>
      </p:sp>
      <p:pic>
        <p:nvPicPr>
          <p:cNvPr id="4" name="Picture 3" descr="china destroyed.jpg"/>
          <p:cNvPicPr>
            <a:picLocks noChangeAspect="1"/>
          </p:cNvPicPr>
          <p:nvPr/>
        </p:nvPicPr>
        <p:blipFill>
          <a:blip r:embed="rId3" cstate="print"/>
          <a:stretch>
            <a:fillRect/>
          </a:stretch>
        </p:blipFill>
        <p:spPr>
          <a:xfrm>
            <a:off x="381000" y="3505200"/>
            <a:ext cx="4724400" cy="3040049"/>
          </a:xfrm>
          <a:prstGeom prst="rect">
            <a:avLst/>
          </a:prstGeom>
        </p:spPr>
      </p:pic>
      <p:pic>
        <p:nvPicPr>
          <p:cNvPr id="1026" name="Picture 2" descr="http://4.bp.blogspot.com/_tBqi5ja-dgs/SufDvlHQwRI/AAAAAAAABgo/T9h3tuOCTQE/s320/chinese_tea.jpg"/>
          <p:cNvPicPr>
            <a:picLocks noChangeAspect="1" noChangeArrowheads="1"/>
          </p:cNvPicPr>
          <p:nvPr/>
        </p:nvPicPr>
        <p:blipFill>
          <a:blip r:embed="rId4" cstate="print"/>
          <a:srcRect/>
          <a:stretch>
            <a:fillRect/>
          </a:stretch>
        </p:blipFill>
        <p:spPr bwMode="auto">
          <a:xfrm>
            <a:off x="5638800" y="4038600"/>
            <a:ext cx="3048000" cy="2438400"/>
          </a:xfrm>
          <a:prstGeom prst="rect">
            <a:avLst/>
          </a:prstGeom>
          <a:noFill/>
        </p:spPr>
      </p:pic>
    </p:spTree>
  </p:cSld>
  <p:clrMapOvr>
    <a:masterClrMapping/>
  </p:clrMapOvr>
  <p:transition>
    <p:wipe dir="r"/>
    <p:sndAc>
      <p:stSnd>
        <p:snd r:embed="rId2" name="pu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04800"/>
            <a:ext cx="7086600" cy="1828800"/>
          </a:xfrm>
        </p:spPr>
        <p:txBody>
          <a:bodyPr/>
          <a:lstStyle/>
          <a:p>
            <a:r>
              <a:rPr lang="en-US" dirty="0" smtClean="0"/>
              <a:t>Overall effect on China</a:t>
            </a:r>
            <a:endParaRPr lang="en-US" dirty="0"/>
          </a:p>
        </p:txBody>
      </p:sp>
      <p:sp>
        <p:nvSpPr>
          <p:cNvPr id="3" name="Text Placeholder 2"/>
          <p:cNvSpPr>
            <a:spLocks noGrp="1"/>
          </p:cNvSpPr>
          <p:nvPr>
            <p:ph type="body" idx="1"/>
          </p:nvPr>
        </p:nvSpPr>
        <p:spPr>
          <a:xfrm>
            <a:off x="1600200" y="2286000"/>
            <a:ext cx="7086600" cy="1509712"/>
          </a:xfrm>
        </p:spPr>
        <p:txBody>
          <a:bodyPr/>
          <a:lstStyle/>
          <a:p>
            <a:r>
              <a:rPr lang="en-US" dirty="0" smtClean="0"/>
              <a:t>Overall, in the end, the Mongolian invasion helped China because it brought them together, brought new means in trade, and kept the Chinese tradition alive.</a:t>
            </a:r>
            <a:endParaRPr lang="en-US" dirty="0"/>
          </a:p>
        </p:txBody>
      </p:sp>
      <p:pic>
        <p:nvPicPr>
          <p:cNvPr id="17410" name="Picture 2" descr="http://library.thinkquest.org/06aug/02398/images/great%20wall.jpg"/>
          <p:cNvPicPr>
            <a:picLocks noChangeAspect="1" noChangeArrowheads="1"/>
          </p:cNvPicPr>
          <p:nvPr/>
        </p:nvPicPr>
        <p:blipFill>
          <a:blip r:embed="rId3" cstate="print"/>
          <a:srcRect/>
          <a:stretch>
            <a:fillRect/>
          </a:stretch>
        </p:blipFill>
        <p:spPr bwMode="auto">
          <a:xfrm>
            <a:off x="2667000" y="3429000"/>
            <a:ext cx="4286250" cy="3219450"/>
          </a:xfrm>
          <a:prstGeom prst="rect">
            <a:avLst/>
          </a:prstGeom>
          <a:noFill/>
        </p:spPr>
      </p:pic>
    </p:spTree>
  </p:cSld>
  <p:clrMapOvr>
    <a:masterClrMapping/>
  </p:clrMapOvr>
  <p:transition spd="slow">
    <p:wipe dir="u"/>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 Time!! Click For Answers.</a:t>
            </a:r>
            <a:endParaRPr lang="en-US" dirty="0"/>
          </a:p>
        </p:txBody>
      </p:sp>
      <p:sp>
        <p:nvSpPr>
          <p:cNvPr id="3" name="Text Placeholder 2"/>
          <p:cNvSpPr>
            <a:spLocks noGrp="1"/>
          </p:cNvSpPr>
          <p:nvPr>
            <p:ph type="body" idx="1"/>
          </p:nvPr>
        </p:nvSpPr>
        <p:spPr>
          <a:xfrm>
            <a:off x="1066800" y="2507786"/>
            <a:ext cx="8077200" cy="3131014"/>
          </a:xfrm>
        </p:spPr>
        <p:txBody>
          <a:bodyPr>
            <a:normAutofit fontScale="85000" lnSpcReduction="20000"/>
          </a:bodyPr>
          <a:lstStyle/>
          <a:p>
            <a:r>
              <a:rPr lang="en-US" dirty="0" smtClean="0"/>
              <a:t>Q: 1.) Name two building achievements constructed under the rule of Kublai Khan.</a:t>
            </a:r>
          </a:p>
          <a:p>
            <a:r>
              <a:rPr lang="en-US" dirty="0" smtClean="0"/>
              <a:t>A: Grand Canal, and an observatory</a:t>
            </a:r>
          </a:p>
          <a:p>
            <a:endParaRPr lang="en-US" dirty="0" smtClean="0"/>
          </a:p>
          <a:p>
            <a:r>
              <a:rPr lang="en-US" dirty="0" smtClean="0"/>
              <a:t>Q: 2.) China was known for what after Kublai Khan?</a:t>
            </a:r>
          </a:p>
          <a:p>
            <a:r>
              <a:rPr lang="en-US" dirty="0" smtClean="0"/>
              <a:t>A: Wealth and Power!</a:t>
            </a:r>
          </a:p>
          <a:p>
            <a:endParaRPr lang="en-US" dirty="0" smtClean="0"/>
          </a:p>
          <a:p>
            <a:r>
              <a:rPr lang="en-US" dirty="0" smtClean="0"/>
              <a:t>Q: 3.) What bad things happened when the Mongols invaded China?</a:t>
            </a:r>
          </a:p>
          <a:p>
            <a:r>
              <a:rPr lang="en-US" dirty="0" smtClean="0"/>
              <a:t>A: Many Cities were destroyed.</a:t>
            </a:r>
          </a:p>
          <a:p>
            <a:endParaRPr lang="en-US" dirty="0" smtClean="0"/>
          </a:p>
          <a:p>
            <a:r>
              <a:rPr lang="en-US" dirty="0" smtClean="0"/>
              <a:t>Q: 4.) What good things happened when the Mongols invaded?</a:t>
            </a:r>
          </a:p>
          <a:p>
            <a:r>
              <a:rPr lang="en-US" dirty="0" smtClean="0"/>
              <a:t>A: New trade was formed and new goods were brought to China.</a:t>
            </a:r>
            <a:endParaRPr lang="en-US" dirty="0"/>
          </a:p>
        </p:txBody>
      </p:sp>
    </p:spTree>
  </p:cSld>
  <p:clrMapOvr>
    <a:masterClrMapping/>
  </p:clrMapOvr>
  <p:transition>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withEffect">
                                  <p:stCondLst>
                                    <p:cond delay="0"/>
                                  </p:stCondLst>
                                  <p:childTnLst>
                                    <p:anim calcmode="discrete" valueType="str">
                                      <p:cBhvr>
                                        <p:cTn id="6" dur="1000" fill="hold"/>
                                        <p:tgtEl>
                                          <p:spTgt spid="2"/>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dissolv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dissolve">
                                      <p:cBhvr>
                                        <p:cTn id="21" dur="500"/>
                                        <p:tgtEl>
                                          <p:spTgt spid="3">
                                            <p:txEl>
                                              <p:pRg st="7" end="7"/>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3">
                                            <p:txEl>
                                              <p:pRg st="10" end="10"/>
                                            </p:txEl>
                                          </p:spTgt>
                                        </p:tgtEl>
                                        <p:attrNameLst>
                                          <p:attrName>style.visibility</p:attrName>
                                        </p:attrNameLst>
                                      </p:cBhvr>
                                      <p:to>
                                        <p:strVal val="visible"/>
                                      </p:to>
                                    </p:set>
                                    <p:animEffect transition="in" filter="dissolve">
                                      <p:cBhvr>
                                        <p:cTn id="2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33400"/>
            <a:ext cx="7086600" cy="1828800"/>
          </a:xfrm>
        </p:spPr>
        <p:txBody>
          <a:bodyPr/>
          <a:lstStyle/>
          <a:p>
            <a:r>
              <a:rPr lang="en-US" dirty="0" smtClean="0"/>
              <a:t>Thanks For Watching!</a:t>
            </a:r>
            <a:endParaRPr lang="en-US" dirty="0"/>
          </a:p>
        </p:txBody>
      </p:sp>
      <p:sp>
        <p:nvSpPr>
          <p:cNvPr id="3" name="Text Placeholder 2"/>
          <p:cNvSpPr>
            <a:spLocks noGrp="1"/>
          </p:cNvSpPr>
          <p:nvPr>
            <p:ph type="body" idx="1"/>
          </p:nvPr>
        </p:nvSpPr>
        <p:spPr>
          <a:xfrm>
            <a:off x="1447800" y="2590800"/>
            <a:ext cx="7391400" cy="1905000"/>
          </a:xfrm>
        </p:spPr>
        <p:txBody>
          <a:bodyPr>
            <a:normAutofit fontScale="92500"/>
          </a:bodyPr>
          <a:lstStyle/>
          <a:p>
            <a:r>
              <a:rPr lang="en-US" dirty="0" smtClean="0"/>
              <a:t>Pictures from: Google Images</a:t>
            </a:r>
          </a:p>
          <a:p>
            <a:r>
              <a:rPr lang="en-US" dirty="0" smtClean="0"/>
              <a:t>Information from Our World’s Story text books and our brains.</a:t>
            </a:r>
          </a:p>
          <a:p>
            <a:endParaRPr lang="en-US" dirty="0" smtClean="0"/>
          </a:p>
          <a:p>
            <a:endParaRPr lang="en-US" dirty="0" smtClean="0"/>
          </a:p>
          <a:p>
            <a:r>
              <a:rPr lang="en-US" dirty="0" smtClean="0">
                <a:solidFill>
                  <a:schemeClr val="accent4">
                    <a:lumMod val="50000"/>
                  </a:schemeClr>
                </a:solidFill>
              </a:rPr>
              <a:t>Matt and Vanessa PP Inc. Stevens Point, WI. 54481. 2010-2010 </a:t>
            </a:r>
            <a:r>
              <a:rPr lang="en-US" dirty="0" smtClean="0">
                <a:solidFill>
                  <a:schemeClr val="accent4">
                    <a:lumMod val="50000"/>
                  </a:schemeClr>
                </a:solidFill>
                <a:sym typeface="Wingdings" pitchFamily="2" charset="2"/>
              </a:rPr>
              <a:t></a:t>
            </a:r>
            <a:endParaRPr lang="en-US" dirty="0">
              <a:solidFill>
                <a:schemeClr val="accent4">
                  <a:lumMod val="50000"/>
                </a:schemeClr>
              </a:solidFill>
            </a:endParaRPr>
          </a:p>
        </p:txBody>
      </p:sp>
    </p:spTree>
  </p:cSld>
  <p:clrMapOvr>
    <a:masterClrMapping/>
  </p:clrMapOvr>
  <p:transition spd="slow">
    <p:wheel spokes="8"/>
    <p:sndAc>
      <p:stSnd>
        <p:snd r:embed="rId2" name="applaus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89</TotalTime>
  <Words>282</Words>
  <Application>Microsoft Office PowerPoint</Application>
  <PresentationFormat>On-screen Show (4:3)</PresentationFormat>
  <Paragraphs>28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Did Mongols help or hurt china?</vt:lpstr>
      <vt:lpstr>Under the Rule of Kublai Khan</vt:lpstr>
      <vt:lpstr>Slide 3</vt:lpstr>
      <vt:lpstr>The Mongols Effect On China</vt:lpstr>
      <vt:lpstr>Overall effect on China</vt:lpstr>
      <vt:lpstr>Quiz Time!! Click For Answers.</vt:lpstr>
      <vt:lpstr>Thanks For Watching!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Did Mongols help or hurt china?</dc:title>
  <dc:creator>Student</dc:creator>
  <cp:lastModifiedBy>Student</cp:lastModifiedBy>
  <cp:revision>11</cp:revision>
  <dcterms:created xsi:type="dcterms:W3CDTF">2010-10-21T14:54:29Z</dcterms:created>
  <dcterms:modified xsi:type="dcterms:W3CDTF">2010-10-25T14:17:35Z</dcterms:modified>
</cp:coreProperties>
</file>