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1" r:id="rId9"/>
    <p:sldId id="262" r:id="rId10"/>
    <p:sldId id="266" r:id="rId11"/>
    <p:sldId id="265" r:id="rId12"/>
    <p:sldId id="264" r:id="rId13"/>
    <p:sldId id="263" r:id="rId14"/>
    <p:sldId id="271" r:id="rId15"/>
    <p:sldId id="272" r:id="rId16"/>
    <p:sldId id="276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5B996E-7598-4591-86C7-4223E8F05E81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0A3CC9-CD3C-4FA9-9178-28F1E2DC65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_dbie7l-tA4" TargetMode="External"/><Relationship Id="rId2" Type="http://schemas.openxmlformats.org/officeDocument/2006/relationships/hyperlink" Target="http://www.youtube.com/watch?v=lvs0WT9wBvk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bpages.shepherd.edu/IBEICH01/TAU5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065964" cy="6019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609600" y="1981200"/>
            <a:ext cx="79299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13 Colonies:</a:t>
            </a:r>
          </a:p>
          <a:p>
            <a:pPr algn="ctr"/>
            <a:r>
              <a:rPr lang="en-US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Family Life and Education</a:t>
            </a:r>
            <a:endParaRPr lang="en-US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isher.familyheritage.ca/images/portraits/Shives%20Fisher%20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635839" y="3276600"/>
            <a:ext cx="60926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Colonial Families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4600" y="4800600"/>
            <a:ext cx="40004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4.10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amouspeoplebiographyguide.com/images/Ben-Franklin-Biograp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610600" cy="64008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1"/>
            <a:ext cx="8229600" cy="3047999"/>
          </a:xfrm>
        </p:spPr>
        <p:txBody>
          <a:bodyPr>
            <a:normAutofit fontScale="85000" lnSpcReduction="2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Most colonial had many children.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Around 7-10!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Fun Fact: Ben Franklin had 17 brothers and sisters.</a:t>
            </a:r>
          </a:p>
          <a:p>
            <a:r>
              <a:rPr lang="en-US" sz="4000" b="1" dirty="0" smtClean="0">
                <a:solidFill>
                  <a:srgbClr val="C00000"/>
                </a:solidFill>
                <a:latin typeface="Bradley Hand ITC" pitchFamily="66" charset="0"/>
              </a:rPr>
              <a:t>They usually lived with their extended family.</a:t>
            </a:r>
          </a:p>
          <a:p>
            <a:pPr>
              <a:buNone/>
            </a:pPr>
            <a:endParaRPr lang="en-US" sz="4000" dirty="0" smtClean="0">
              <a:solidFill>
                <a:srgbClr val="C00000"/>
              </a:solidFill>
              <a:latin typeface="Bradley Hand ITC" pitchFamily="66" charset="0"/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Bradley Hand ITC" pitchFamily="66" charset="0"/>
              </a:rPr>
              <a:t>Large Colonial Families</a:t>
            </a:r>
            <a:endParaRPr lang="en-US" b="1" dirty="0">
              <a:solidFill>
                <a:srgbClr val="C0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Health was a pretty big problem in the 1640’s for colonial families. Most people died at an early age. Children usually died before adult hood because of malaria.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Health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1143000"/>
          </a:xfrm>
        </p:spPr>
        <p:txBody>
          <a:bodyPr/>
          <a:lstStyle/>
          <a:p>
            <a:r>
              <a:rPr lang="en-US" dirty="0" smtClean="0"/>
              <a:t>			</a:t>
            </a:r>
            <a:r>
              <a:rPr lang="en-US" u="sng" dirty="0" smtClean="0"/>
              <a:t>Quizness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Where did most families live?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What kind of schools did the New England colonies have?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4492" y="2967335"/>
            <a:ext cx="35750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AND NOW…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3611" y="2967335"/>
            <a:ext cx="8876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OUR FEATURE PRESENTATION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YOUTUBE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Video: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www.youtube.com/watch?v=lvs0WT9wBvk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Funny Bloopers: </a:t>
            </a:r>
            <a:r>
              <a:rPr lang="en-US" dirty="0" smtClean="0">
                <a:hlinkClick r:id="rId3"/>
              </a:rPr>
              <a:t>http://www.youtube.com/watch?v=_</a:t>
            </a:r>
            <a:r>
              <a:rPr lang="en-US" dirty="0" smtClean="0">
                <a:hlinkClick r:id="rId3"/>
              </a:rPr>
              <a:t>dbie7l-tA4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914400"/>
            <a:ext cx="6781800" cy="446276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en-US" sz="6000" dirty="0" smtClean="0">
                <a:latin typeface="Franklin Gothic Heavy" pitchFamily="34" charset="0"/>
              </a:rPr>
              <a:t>CAST</a:t>
            </a:r>
          </a:p>
          <a:p>
            <a:pPr algn="ctr"/>
            <a:endParaRPr lang="en-US" sz="2800" dirty="0" smtClean="0">
              <a:latin typeface="Franklin Gothic Heavy" pitchFamily="34" charset="0"/>
            </a:endParaRP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Mrs. Tremble……..Ginny Neufeld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Samantha……..Sami Kay Shafranski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Veronica……..Nicole “Pickle” Williams</a:t>
            </a: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Eliza……..Elise </a:t>
            </a:r>
            <a:r>
              <a:rPr lang="en-US" sz="2800" dirty="0" err="1" smtClean="0">
                <a:latin typeface="Franklin Gothic Heavy" pitchFamily="34" charset="0"/>
              </a:rPr>
              <a:t>Jakuze</a:t>
            </a:r>
            <a:endParaRPr lang="en-US" sz="2800" dirty="0" smtClean="0">
              <a:latin typeface="Franklin Gothic Heavy" pitchFamily="34" charset="0"/>
            </a:endParaRPr>
          </a:p>
          <a:p>
            <a:pPr algn="ctr"/>
            <a:endParaRPr lang="en-US" sz="2800" dirty="0" smtClean="0">
              <a:latin typeface="Franklin Gothic Heavy" pitchFamily="34" charset="0"/>
            </a:endParaRPr>
          </a:p>
          <a:p>
            <a:pPr algn="ctr"/>
            <a:r>
              <a:rPr lang="en-US" sz="2800" dirty="0" smtClean="0">
                <a:latin typeface="Franklin Gothic Heavy" pitchFamily="34" charset="0"/>
              </a:rPr>
              <a:t>EDITING</a:t>
            </a:r>
          </a:p>
          <a:p>
            <a:pPr algn="ctr"/>
            <a:endParaRPr lang="en-US" sz="2800" dirty="0">
              <a:latin typeface="Franklin Gothic Heavy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4953000"/>
            <a:ext cx="6324600" cy="92333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dirty="0" smtClean="0">
                <a:latin typeface="Franklin Gothic Heavy" pitchFamily="34" charset="0"/>
              </a:rPr>
              <a:t>Ginny Neufeld</a:t>
            </a:r>
          </a:p>
          <a:p>
            <a:r>
              <a:rPr lang="en-US" dirty="0" smtClean="0">
                <a:latin typeface="Franklin Gothic Heavy" pitchFamily="34" charset="0"/>
              </a:rPr>
              <a:t>Elise </a:t>
            </a:r>
            <a:r>
              <a:rPr lang="en-US" dirty="0" err="1" smtClean="0">
                <a:latin typeface="Franklin Gothic Heavy" pitchFamily="34" charset="0"/>
              </a:rPr>
              <a:t>Jakuze</a:t>
            </a:r>
            <a:endParaRPr lang="en-US" dirty="0" smtClean="0">
              <a:latin typeface="Franklin Gothic Heavy" pitchFamily="34" charset="0"/>
            </a:endParaRPr>
          </a:p>
          <a:p>
            <a:endParaRPr lang="en-US" dirty="0" smtClean="0">
              <a:latin typeface="Franklin Gothic Heavy" pitchFamily="34" charset="0"/>
            </a:endParaRPr>
          </a:p>
          <a:p>
            <a:r>
              <a:rPr lang="en-US" dirty="0" smtClean="0">
                <a:latin typeface="Franklin Gothic Heavy" pitchFamily="34" charset="0"/>
              </a:rPr>
              <a:t>Sami Kay Shafranski</a:t>
            </a:r>
          </a:p>
          <a:p>
            <a:r>
              <a:rPr lang="en-US" dirty="0" smtClean="0">
                <a:latin typeface="Franklin Gothic Heavy" pitchFamily="34" charset="0"/>
              </a:rPr>
              <a:t>Nicole “Pickle” Williams</a:t>
            </a:r>
            <a:endParaRPr lang="en-US" dirty="0"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1771.org/images/fig%2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9154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12659" y="2967335"/>
            <a:ext cx="83186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Marriage in the 18</a:t>
            </a:r>
            <a:r>
              <a:rPr lang="en-US" sz="5400" b="1" baseline="300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th</a:t>
            </a:r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Century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Marriage in the 18</a:t>
            </a:r>
            <a:r>
              <a:rPr lang="en-US" baseline="30000" dirty="0" smtClean="0"/>
              <a:t>th</a:t>
            </a:r>
            <a:r>
              <a:rPr lang="en-US" dirty="0" smtClean="0"/>
              <a:t> century was very strict compared to modern marriage.</a:t>
            </a:r>
          </a:p>
          <a:p>
            <a:r>
              <a:rPr lang="en-US" dirty="0" smtClean="0"/>
              <a:t>Most people were married in their early 20s. </a:t>
            </a:r>
          </a:p>
          <a:p>
            <a:r>
              <a:rPr lang="en-US" dirty="0" smtClean="0"/>
              <a:t>No one was allowed to marry until they gained their freedom.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Quizness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</a:t>
            </a:r>
            <a:r>
              <a:rPr lang="en-US" dirty="0" smtClean="0"/>
              <a:t>was the normal age for people to </a:t>
            </a:r>
            <a:r>
              <a:rPr lang="en-US" dirty="0" smtClean="0"/>
              <a:t>get married?</a:t>
            </a:r>
          </a:p>
          <a:p>
            <a:pPr>
              <a:buNone/>
            </a:pPr>
            <a:r>
              <a:rPr lang="en-US" dirty="0" smtClean="0"/>
              <a:t>Was getting married 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 the same as getting married today?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 in Colonial Families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Users\Student\AppData\Local\Microsoft\Windows\Temporary Internet Files\Content.IE5\E9I7LO7Z\MC9000903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295400"/>
            <a:ext cx="4191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Middle colonies had private(Catholic schools).</a:t>
            </a:r>
          </a:p>
          <a:p>
            <a:r>
              <a:rPr lang="en-US" dirty="0" smtClean="0"/>
              <a:t>Religious Groups in the colonies decide how to educate their children.</a:t>
            </a:r>
          </a:p>
          <a:p>
            <a:r>
              <a:rPr lang="en-US" dirty="0" smtClean="0"/>
              <a:t>They either built schools or just taught at home.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Massachusetts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Massachusetts passed a law in 1647 that required every town or city with 50 or more families to hire a teacher for their kids.</a:t>
            </a:r>
          </a:p>
          <a:p>
            <a:r>
              <a:rPr lang="en-US" dirty="0" smtClean="0"/>
              <a:t>Families with 100 or more families had to build a school.</a:t>
            </a:r>
          </a:p>
          <a:p>
            <a:r>
              <a:rPr lang="en-US" dirty="0" smtClean="0"/>
              <a:t>Parents were asked to donate whatever they could.</a:t>
            </a:r>
          </a:p>
          <a:p>
            <a:r>
              <a:rPr lang="en-US" dirty="0" smtClean="0"/>
              <a:t>They had land called “school meadows” that were rented out to raise money for the school.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galen-frysinger.org/us/renfro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086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C00000"/>
                </a:solidFill>
              </a:rPr>
              <a:t>Southern Colonies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 most families were spread along the river</a:t>
            </a:r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r>
              <a:rPr lang="en-US" dirty="0"/>
              <a:t> </a:t>
            </a:r>
            <a:r>
              <a:rPr lang="en-US" dirty="0" smtClean="0"/>
              <a:t>neighbors might get together to hire a teacher for their children</a:t>
            </a:r>
          </a:p>
          <a:p>
            <a:r>
              <a:rPr lang="en-US" dirty="0"/>
              <a:t> </a:t>
            </a:r>
            <a:r>
              <a:rPr lang="en-US" dirty="0" smtClean="0"/>
              <a:t>often wealthy farmers hired tutors for their children at home</a:t>
            </a:r>
          </a:p>
          <a:p>
            <a:r>
              <a:rPr lang="en-US" dirty="0"/>
              <a:t> </a:t>
            </a:r>
            <a:r>
              <a:rPr lang="en-US" dirty="0" smtClean="0"/>
              <a:t>once the children got older they were sent to other cities, or maybe even England to finish their education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villageofmerrimac.org/old%20school%20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New England Colonies</a:t>
            </a:r>
            <a:endParaRPr lang="en-US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owns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were required to provide public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schools.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hey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wanted their children to be able to read God’s word in the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bible.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he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Puritan’s support for education was inspired by their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faith.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350</Words>
  <Application>Microsoft Office PowerPoint</Application>
  <PresentationFormat>On-screen Show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Slide 1</vt:lpstr>
      <vt:lpstr>Slide 2</vt:lpstr>
      <vt:lpstr>Marriage</vt:lpstr>
      <vt:lpstr>Quizness</vt:lpstr>
      <vt:lpstr>Education in Colonial Families </vt:lpstr>
      <vt:lpstr>Middle Colonies</vt:lpstr>
      <vt:lpstr>Education in Massachusetts </vt:lpstr>
      <vt:lpstr>Southern Colonies</vt:lpstr>
      <vt:lpstr>New England Colonies</vt:lpstr>
      <vt:lpstr>Slide 10</vt:lpstr>
      <vt:lpstr>Large Colonial Families</vt:lpstr>
      <vt:lpstr>Health</vt:lpstr>
      <vt:lpstr>   Quizness</vt:lpstr>
      <vt:lpstr>Slide 14</vt:lpstr>
      <vt:lpstr>Slide 15</vt:lpstr>
      <vt:lpstr>YOUTUBE LINKs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20</cp:revision>
  <dcterms:created xsi:type="dcterms:W3CDTF">2010-09-29T15:52:59Z</dcterms:created>
  <dcterms:modified xsi:type="dcterms:W3CDTF">2010-10-07T17:54:20Z</dcterms:modified>
</cp:coreProperties>
</file>