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A9C88-E170-407E-9777-2A35C046E272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97C59-3A9F-4E52-818F-9777B5693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SS%20Project%20Final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"/>
            <a:ext cx="7772400" cy="1295399"/>
          </a:xfrm>
        </p:spPr>
        <p:txBody>
          <a:bodyPr/>
          <a:lstStyle/>
          <a:p>
            <a:r>
              <a:rPr lang="en-US" dirty="0" smtClean="0"/>
              <a:t>Fort Henry/Fort Donelson</a:t>
            </a:r>
            <a:br>
              <a:rPr lang="en-US" dirty="0" smtClean="0"/>
            </a:br>
            <a:r>
              <a:rPr lang="en-US" sz="2800" dirty="0" smtClean="0"/>
              <a:t>Brett Barton and Ryan Dailey</a:t>
            </a:r>
            <a:endParaRPr lang="en-US" dirty="0"/>
          </a:p>
        </p:txBody>
      </p:sp>
      <p:pic>
        <p:nvPicPr>
          <p:cNvPr id="11266" name="Picture 2" descr="http://img0.timelines.com/photos/images/97519cf455204a90c489317f7a62028d_six_colum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7924800" cy="54864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Newspaper</a:t>
            </a:r>
            <a:endParaRPr lang="en-US" dirty="0"/>
          </a:p>
        </p:txBody>
      </p:sp>
      <p:pic>
        <p:nvPicPr>
          <p:cNvPr id="1044" name="Picture 20" descr="G:\newspape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838200"/>
            <a:ext cx="4330700" cy="2857500"/>
          </a:xfrm>
          <a:prstGeom prst="rect">
            <a:avLst/>
          </a:prstGeom>
          <a:noFill/>
        </p:spPr>
      </p:pic>
      <p:pic>
        <p:nvPicPr>
          <p:cNvPr id="1047" name="Picture 23" descr="http://t0.gstatic.com/images?q=tbn:ANd9GcQfzvIFK7R4pRPt7hrTaF_-kshzKSZaRbyk7_BNRkmHp8IilBcCSw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657600"/>
            <a:ext cx="4648200" cy="2667000"/>
          </a:xfrm>
          <a:prstGeom prst="rect">
            <a:avLst/>
          </a:prstGeom>
          <a:noFill/>
        </p:spPr>
      </p:pic>
      <p:pic>
        <p:nvPicPr>
          <p:cNvPr id="1049" name="Picture 25" descr="G:\newspap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685800"/>
            <a:ext cx="4038600" cy="346165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33400" y="4191000"/>
            <a:ext cx="388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Buy me now!</a:t>
            </a:r>
          </a:p>
          <a:p>
            <a:r>
              <a:rPr lang="en-US" dirty="0" smtClean="0"/>
              <a:t>This is a full scale replica of Robert E. Lee’s pistol. Buy it now before the North defeats the South, for only 2 payments of 69.99!</a:t>
            </a:r>
            <a:endParaRPr lang="en-US" dirty="0"/>
          </a:p>
        </p:txBody>
      </p:sp>
      <p:cxnSp>
        <p:nvCxnSpPr>
          <p:cNvPr id="14" name="Elbow Connector 13"/>
          <p:cNvCxnSpPr/>
          <p:nvPr/>
        </p:nvCxnSpPr>
        <p:spPr>
          <a:xfrm>
            <a:off x="2286000" y="5638800"/>
            <a:ext cx="1828800" cy="457200"/>
          </a:xfrm>
          <a:prstGeom prst="bentConnector3">
            <a:avLst>
              <a:gd name="adj1" fmla="val 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Battle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Fought in Stewart and Henry county in Tennessee, and in Calloway county, Kentucky, near the Tennessee River and the Cumberland River.</a:t>
            </a:r>
          </a:p>
          <a:p>
            <a:r>
              <a:rPr lang="en-US" sz="2800" dirty="0" smtClean="0"/>
              <a:t>Fort Henry: Fought on February 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,1862.</a:t>
            </a:r>
          </a:p>
          <a:p>
            <a:r>
              <a:rPr lang="en-US" sz="2800" dirty="0" smtClean="0"/>
              <a:t>Fort Donelson: Fought February 11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and 12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1862.</a:t>
            </a:r>
          </a:p>
          <a:p>
            <a:r>
              <a:rPr lang="en-US" sz="2800" dirty="0" smtClean="0"/>
              <a:t>Union needed to control the Cumberland River.</a:t>
            </a:r>
          </a:p>
          <a:p>
            <a:r>
              <a:rPr lang="en-US" sz="2800" dirty="0" smtClean="0"/>
              <a:t>Union assaulted Fort Henry and Fort Donelson using support from their gunboats.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Statistics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Union Soldiers killed at Fort Henry: 40</a:t>
            </a:r>
          </a:p>
          <a:p>
            <a:r>
              <a:rPr lang="en-US" sz="2800" dirty="0" smtClean="0"/>
              <a:t>Confederate Soldiers killed at Fort Henry: 79</a:t>
            </a:r>
          </a:p>
          <a:p>
            <a:r>
              <a:rPr lang="en-US" sz="2800" dirty="0" smtClean="0"/>
              <a:t>Union Soldiers killed at Fort Donelson: 2,331</a:t>
            </a:r>
          </a:p>
          <a:p>
            <a:r>
              <a:rPr lang="en-US" sz="2800" dirty="0" smtClean="0"/>
              <a:t>Confederate Soldiers killed at Fort Donelson: 15,067</a:t>
            </a:r>
          </a:p>
          <a:p>
            <a:r>
              <a:rPr lang="en-US" sz="2800" dirty="0" smtClean="0"/>
              <a:t>Name of the Campaign: Federal Penetration up the Cumberland and Tennessee Rivers.</a:t>
            </a:r>
          </a:p>
          <a:p>
            <a:r>
              <a:rPr lang="en-US" sz="2800" dirty="0" smtClean="0"/>
              <a:t>Forces in Battle at Fort Henry: Union-District of Cairo, Confederate- Fort Henry Garrison</a:t>
            </a:r>
          </a:p>
          <a:p>
            <a:r>
              <a:rPr lang="en-US" sz="2800" dirty="0" smtClean="0"/>
              <a:t>Forces in battle at Fort Donelson: Union- Army of the Field, Confederate- Fort Donelson Garrison</a:t>
            </a:r>
            <a:endParaRPr lang="en-US" sz="28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Union Highest Officer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38800"/>
          </a:xfrm>
        </p:spPr>
        <p:txBody>
          <a:bodyPr/>
          <a:lstStyle/>
          <a:p>
            <a:r>
              <a:rPr lang="en-US" dirty="0" smtClean="0"/>
              <a:t>Brig. Gen. Ulysses S. Grant </a:t>
            </a:r>
            <a:endParaRPr lang="en-US" dirty="0"/>
          </a:p>
        </p:txBody>
      </p:sp>
      <p:pic>
        <p:nvPicPr>
          <p:cNvPr id="1026" name="Picture 2" descr="http://akorra.com/blog/wp-content/uploads/2009/05/ulysses-s-gra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3657600" cy="45628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14800" y="1752600"/>
            <a:ext cx="4572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Born: April 27, 1822  Died: July 23, 1885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Was a Brigadier General at the time of the battles.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Later became Commanding General of the United States Army.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18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president of the United States from 1869 to 1877.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Known as “Unconditional Surrender Grant” after the battle of Fort Donelson.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Rallied retreating troops at the battle of Fort Donelson to later capture the fort.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push dir="d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Confederate Highest Officer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US" dirty="0" smtClean="0"/>
              <a:t>Brig. Gen. John B. Floyd  </a:t>
            </a:r>
            <a:endParaRPr lang="en-US" dirty="0"/>
          </a:p>
        </p:txBody>
      </p:sp>
      <p:pic>
        <p:nvPicPr>
          <p:cNvPr id="17410" name="Picture 2" descr="http://upload.wikimedia.org/wikipedia/commons/thumb/0/0f/GenJBFloyd.jpg/220px-GenJBFloy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676400"/>
            <a:ext cx="3276600" cy="45574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43400" y="1676400"/>
            <a:ext cx="4343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Born: June 1, 1806 Died: August 26, 1863.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24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United States Secretary of War from 1857 to 1860.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He died from a fever he received while in Arkansas.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He fled the battle of Fort Donelson, because he claimed he thought he would be hung as a traitor. Jefferson Davis, the Confederate President, dismissed Floyd of his military duty.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Was also a Lawyer.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</p:spTree>
  </p:cSld>
  <p:clrMapOvr>
    <a:masterClrMapping/>
  </p:clrMapOvr>
  <p:transition spd="med">
    <p:wipe dir="u"/>
    <p:sndAc>
      <p:stSnd>
        <p:snd r:embed="rId2" name="crickets_1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Fort Henry</a:t>
            </a:r>
            <a:endParaRPr lang="en-US" dirty="0"/>
          </a:p>
        </p:txBody>
      </p:sp>
      <p:pic>
        <p:nvPicPr>
          <p:cNvPr id="1026" name="Picture 2" descr="http://media.commercialappeal.com/media/img/photos/2011/02/16/newfortdonelson_t6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4982801" cy="3657600"/>
          </a:xfrm>
          <a:prstGeom prst="rect">
            <a:avLst/>
          </a:prstGeom>
          <a:noFill/>
        </p:spPr>
      </p:pic>
      <p:pic>
        <p:nvPicPr>
          <p:cNvPr id="1028" name="Picture 4" descr="http://www.xtimeline.com/__UserPic_Large/9015/ELT2008050112402451557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133600"/>
            <a:ext cx="4089399" cy="3200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55626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Confederates shoot artillery at Union gunboats.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5334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Union forces storm Fort Henry.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Fort Donelson</a:t>
            </a:r>
            <a:endParaRPr lang="en-US" dirty="0"/>
          </a:p>
        </p:txBody>
      </p:sp>
      <p:pic>
        <p:nvPicPr>
          <p:cNvPr id="20482" name="Picture 2" descr="http://wmscivilwar139.edublogs.org/files/2011/02/battle_of_fort_donelson_02-2hwgas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5257800" cy="4724400"/>
          </a:xfrm>
          <a:prstGeom prst="rect">
            <a:avLst/>
          </a:prstGeom>
          <a:noFill/>
        </p:spPr>
      </p:pic>
      <p:pic>
        <p:nvPicPr>
          <p:cNvPr id="20484" name="Picture 4" descr="http://www.sonofthesouth.net/leefoundation/civil-war/1862/march/battle-fort-donel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1" y="914400"/>
            <a:ext cx="3810000" cy="4724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56388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Union forces storm Fort Donelson.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57150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Union forces celebrating after the capture of Fort Donelson.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Union captured both Fort Henry and Fort Donelson.</a:t>
            </a:r>
          </a:p>
          <a:p>
            <a:r>
              <a:rPr lang="en-US" dirty="0" smtClean="0"/>
              <a:t>The battle was very crucial because it allowed the Union access into the South through the Cumberland River.</a:t>
            </a:r>
          </a:p>
          <a:p>
            <a:r>
              <a:rPr lang="en-US" dirty="0" smtClean="0"/>
              <a:t>Grant earned the rank as Major General.</a:t>
            </a:r>
          </a:p>
          <a:p>
            <a:r>
              <a:rPr lang="en-US" dirty="0" smtClean="0"/>
              <a:t>Fort Henry was lost due to flooding inside the fort.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S Project Final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304800"/>
            <a:ext cx="9144000" cy="6126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439</Words>
  <Application>Microsoft Office PowerPoint</Application>
  <PresentationFormat>On-screen Show (4:3)</PresentationFormat>
  <Paragraphs>44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Foundry</vt:lpstr>
      <vt:lpstr>Office Theme</vt:lpstr>
      <vt:lpstr>Fort Henry/Fort Donelson Brett Barton and Ryan Dailey</vt:lpstr>
      <vt:lpstr>Overview of the Battle</vt:lpstr>
      <vt:lpstr>Battle Statistics </vt:lpstr>
      <vt:lpstr>Union Highest Officer</vt:lpstr>
      <vt:lpstr>Confederate Highest Officer</vt:lpstr>
      <vt:lpstr>Fort Henry</vt:lpstr>
      <vt:lpstr>Fort Donelson</vt:lpstr>
      <vt:lpstr>Conclusion</vt:lpstr>
      <vt:lpstr>Slide 9</vt:lpstr>
      <vt:lpstr>Newspaper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Fort Henry/Fort Donelson Brett Barton and Ryan Dailey</dc:title>
  <dc:creator>Student</dc:creator>
  <cp:lastModifiedBy>Student</cp:lastModifiedBy>
  <cp:revision>34</cp:revision>
  <dcterms:created xsi:type="dcterms:W3CDTF">2011-04-15T13:18:02Z</dcterms:created>
  <dcterms:modified xsi:type="dcterms:W3CDTF">2011-04-27T13:08:51Z</dcterms:modified>
</cp:coreProperties>
</file>