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746" autoAdjust="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D928CC-1E29-4260-B6A1-25C2D043BAD3}" type="datetimeFigureOut">
              <a:rPr lang="en-US" smtClean="0"/>
              <a:pPr/>
              <a:t>10/13/2010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8C658-3509-4B72-A197-C1D72C2669F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D928CC-1E29-4260-B6A1-25C2D043BAD3}" type="datetimeFigureOut">
              <a:rPr lang="en-US" smtClean="0"/>
              <a:pPr/>
              <a:t>10/13/2010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8C658-3509-4B72-A197-C1D72C2669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D928CC-1E29-4260-B6A1-25C2D043BAD3}" type="datetimeFigureOut">
              <a:rPr lang="en-US" smtClean="0"/>
              <a:pPr/>
              <a:t>10/13/2010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8C658-3509-4B72-A197-C1D72C2669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D928CC-1E29-4260-B6A1-25C2D043BAD3}" type="datetimeFigureOut">
              <a:rPr lang="en-US" smtClean="0"/>
              <a:pPr/>
              <a:t>10/13/2010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8C658-3509-4B72-A197-C1D72C2669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D928CC-1E29-4260-B6A1-25C2D043BAD3}" type="datetimeFigureOut">
              <a:rPr lang="en-US" smtClean="0"/>
              <a:pPr/>
              <a:t>10/13/2010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EA8C658-3509-4B72-A197-C1D72C2669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D928CC-1E29-4260-B6A1-25C2D043BAD3}" type="datetimeFigureOut">
              <a:rPr lang="en-US" smtClean="0"/>
              <a:pPr/>
              <a:t>10/13/2010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8C658-3509-4B72-A197-C1D72C2669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D928CC-1E29-4260-B6A1-25C2D043BAD3}" type="datetimeFigureOut">
              <a:rPr lang="en-US" smtClean="0"/>
              <a:pPr/>
              <a:t>10/13/2010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8C658-3509-4B72-A197-C1D72C2669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D928CC-1E29-4260-B6A1-25C2D043BAD3}" type="datetimeFigureOut">
              <a:rPr lang="en-US" smtClean="0"/>
              <a:pPr/>
              <a:t>10/13/2010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8C658-3509-4B72-A197-C1D72C2669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D928CC-1E29-4260-B6A1-25C2D043BAD3}" type="datetimeFigureOut">
              <a:rPr lang="en-US" smtClean="0"/>
              <a:pPr/>
              <a:t>10/13/2010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8C658-3509-4B72-A197-C1D72C2669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D928CC-1E29-4260-B6A1-25C2D043BAD3}" type="datetimeFigureOut">
              <a:rPr lang="en-US" smtClean="0"/>
              <a:pPr/>
              <a:t>10/13/2010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8C658-3509-4B72-A197-C1D72C2669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D928CC-1E29-4260-B6A1-25C2D043BAD3}" type="datetimeFigureOut">
              <a:rPr lang="en-US" smtClean="0"/>
              <a:pPr/>
              <a:t>10/13/2010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8C658-3509-4B72-A197-C1D72C2669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D928CC-1E29-4260-B6A1-25C2D043BAD3}" type="datetimeFigureOut">
              <a:rPr lang="en-US" smtClean="0"/>
              <a:pPr/>
              <a:t>10/13/2010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EA8C658-3509-4B72-A197-C1D72C2669F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371600"/>
            <a:ext cx="8229600" cy="18288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The colonial life/Benjamin Franklin 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By Adam  Janssen, </a:t>
            </a:r>
            <a:r>
              <a:rPr lang="en-US" dirty="0" err="1" smtClean="0">
                <a:solidFill>
                  <a:schemeClr val="bg1"/>
                </a:solidFill>
              </a:rPr>
              <a:t>Kaesey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Chojnacki</a:t>
            </a:r>
            <a:r>
              <a:rPr lang="en-US" dirty="0" smtClean="0">
                <a:solidFill>
                  <a:schemeClr val="bg1"/>
                </a:solidFill>
              </a:rPr>
              <a:t>, and Matthew </a:t>
            </a:r>
            <a:r>
              <a:rPr lang="en-US" dirty="0" err="1" smtClean="0">
                <a:solidFill>
                  <a:schemeClr val="bg1"/>
                </a:solidFill>
              </a:rPr>
              <a:t>Dombroski</a:t>
            </a:r>
            <a:endParaRPr lang="en-US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electronicsandyou.com/electronics-history/Ben%20Frankli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1674"/>
            <a:ext cx="9144000" cy="691256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3124200" y="457200"/>
            <a:ext cx="37338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 smtClean="0">
                <a:solidFill>
                  <a:srgbClr val="FF0000"/>
                </a:solidFill>
              </a:rPr>
              <a:t>Benjamin Franklin </a:t>
            </a:r>
            <a:endParaRPr lang="en-US" sz="6000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14600" y="3429000"/>
            <a:ext cx="47244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Ben Franklin was a teen in 1723.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He  worked with his bad tempered brother , James, so he quit.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He moved to Philadelphia and worked as a printers assistant .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He saved up enough to start his own print shop  in Philadelphia 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He invented electricity!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He published the Poor Richards Almanac and the Pennsylvania Gazette </a:t>
            </a:r>
          </a:p>
          <a:p>
            <a:pPr>
              <a:buFont typeface="Arial" pitchFamily="34" charset="0"/>
              <a:buChar char="•"/>
            </a:pP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placesdiscovered.com/wp-content/uploads/2009/04/claudemoorefarm_lar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1905000"/>
            <a:ext cx="5915025" cy="333375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1905000" y="609600"/>
            <a:ext cx="4724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Life On a Farm</a:t>
            </a:r>
            <a:endParaRPr lang="en-US" sz="3200" dirty="0"/>
          </a:p>
        </p:txBody>
      </p:sp>
      <p:sp>
        <p:nvSpPr>
          <p:cNvPr id="3" name="TextBox 2"/>
          <p:cNvSpPr txBox="1"/>
          <p:nvPr/>
        </p:nvSpPr>
        <p:spPr>
          <a:xfrm>
            <a:off x="609600" y="1447800"/>
            <a:ext cx="815340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 </a:t>
            </a:r>
            <a:r>
              <a:rPr lang="en-US" sz="2400" dirty="0" smtClean="0"/>
              <a:t>Nine out of ten People lived on a farm</a:t>
            </a:r>
          </a:p>
          <a:p>
            <a:pPr>
              <a:buFont typeface="Arial" pitchFamily="34" charset="0"/>
              <a:buChar char="•"/>
            </a:pPr>
            <a:endParaRPr lang="en-US" sz="2400" dirty="0" smtClean="0"/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The most dangerous job on the farm was cooking because you needed to handle big hot iron pots</a:t>
            </a:r>
          </a:p>
          <a:p>
            <a:pPr>
              <a:buFont typeface="Arial" pitchFamily="34" charset="0"/>
              <a:buChar char="•"/>
            </a:pPr>
            <a:endParaRPr lang="en-US" sz="2400" dirty="0" smtClean="0"/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The tools on the farm were simple axe, saw and a shovel.</a:t>
            </a:r>
          </a:p>
          <a:p>
            <a:pPr>
              <a:buFont typeface="Arial" pitchFamily="34" charset="0"/>
              <a:buChar char="•"/>
            </a:pPr>
            <a:endParaRPr lang="en-US" sz="2400" dirty="0" smtClean="0"/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Many of the jobs were clearing fields, feeding animals, and building houses, barns, and fences.</a:t>
            </a:r>
          </a:p>
          <a:p>
            <a:pPr>
              <a:buFont typeface="Arial" pitchFamily="34" charset="0"/>
              <a:buChar char="•"/>
            </a:pPr>
            <a:endParaRPr lang="en-US" sz="2400" dirty="0" smtClean="0"/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 The farm provided you with every thing you needed</a:t>
            </a:r>
          </a:p>
          <a:p>
            <a:pPr>
              <a:buFont typeface="Arial" pitchFamily="34" charset="0"/>
              <a:buChar char="•"/>
            </a:pPr>
            <a:endParaRPr lang="en-US" sz="2400" dirty="0" smtClean="0"/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When people married a typical gift was farming and household items. 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</p:spPr>
        <p:txBody>
          <a:bodyPr/>
          <a:lstStyle/>
          <a:p>
            <a:r>
              <a:rPr lang="en-US" dirty="0" smtClean="0"/>
              <a:t>Quiz Time!!!!!!</a:t>
            </a:r>
            <a:r>
              <a:rPr lang="en-US" dirty="0" smtClean="0">
                <a:sym typeface="Wingdings" pitchFamily="2" charset="2"/>
              </a:rPr>
              <a:t>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solidFill>
            <a:schemeClr val="bg1"/>
          </a:solidFill>
        </p:spPr>
        <p:txBody>
          <a:bodyPr>
            <a:normAutofit fontScale="62500" lnSpcReduction="20000"/>
          </a:bodyPr>
          <a:lstStyle/>
          <a:p>
            <a:pPr algn="ctr">
              <a:buNone/>
            </a:pPr>
            <a:r>
              <a:rPr lang="en-US" sz="4800" dirty="0" smtClean="0">
                <a:solidFill>
                  <a:srgbClr val="FF0000"/>
                </a:solidFill>
                <a:latin typeface="Chiller" pitchFamily="82" charset="0"/>
              </a:rPr>
              <a:t>Quiz Time!!!!!!!!!!!!</a:t>
            </a:r>
            <a:r>
              <a:rPr lang="en-US" sz="4800" dirty="0" smtClean="0">
                <a:solidFill>
                  <a:srgbClr val="FF0000"/>
                </a:solidFill>
                <a:latin typeface="Chiller" pitchFamily="82" charset="0"/>
                <a:sym typeface="Wingdings" pitchFamily="2" charset="2"/>
              </a:rPr>
              <a:t></a:t>
            </a:r>
          </a:p>
          <a:p>
            <a:pPr marL="651510" indent="-514350">
              <a:buNone/>
            </a:pPr>
            <a:r>
              <a:rPr lang="en-US" sz="3200" dirty="0" smtClean="0">
                <a:solidFill>
                  <a:srgbClr val="FF0000"/>
                </a:solidFill>
                <a:latin typeface="Chiller" pitchFamily="82" charset="0"/>
                <a:sym typeface="Wingdings" pitchFamily="2" charset="2"/>
              </a:rPr>
              <a:t>1) What was the most dangerous job on the farm?</a:t>
            </a:r>
          </a:p>
          <a:p>
            <a:pPr marL="651510" indent="-514350">
              <a:buNone/>
            </a:pPr>
            <a:r>
              <a:rPr lang="en-US" sz="3200" dirty="0" smtClean="0">
                <a:solidFill>
                  <a:srgbClr val="FF0000"/>
                </a:solidFill>
                <a:latin typeface="Chiller" pitchFamily="82" charset="0"/>
                <a:sym typeface="Wingdings" pitchFamily="2" charset="2"/>
              </a:rPr>
              <a:t>Answer: Cooking</a:t>
            </a:r>
          </a:p>
          <a:p>
            <a:pPr marL="651510" indent="-514350">
              <a:buNone/>
            </a:pPr>
            <a:r>
              <a:rPr lang="en-US" sz="3200" dirty="0" smtClean="0">
                <a:solidFill>
                  <a:srgbClr val="FF0000"/>
                </a:solidFill>
                <a:latin typeface="Chiller" pitchFamily="82" charset="0"/>
                <a:sym typeface="Wingdings" pitchFamily="2" charset="2"/>
              </a:rPr>
              <a:t>2) How many people out of ten lived on a farm?</a:t>
            </a:r>
          </a:p>
          <a:p>
            <a:pPr marL="651510" indent="-514350">
              <a:buNone/>
            </a:pPr>
            <a:r>
              <a:rPr lang="en-US" sz="3200" dirty="0" smtClean="0">
                <a:solidFill>
                  <a:srgbClr val="FF0000"/>
                </a:solidFill>
                <a:latin typeface="Chiller" pitchFamily="82" charset="0"/>
                <a:sym typeface="Wingdings" pitchFamily="2" charset="2"/>
              </a:rPr>
              <a:t>Answer 9</a:t>
            </a:r>
          </a:p>
          <a:p>
            <a:pPr marL="651510" indent="-514350">
              <a:buNone/>
            </a:pPr>
            <a:r>
              <a:rPr lang="en-US" sz="3200" dirty="0" smtClean="0">
                <a:solidFill>
                  <a:srgbClr val="FF0000"/>
                </a:solidFill>
                <a:latin typeface="Chiller" pitchFamily="82" charset="0"/>
                <a:sym typeface="Wingdings" pitchFamily="2" charset="2"/>
              </a:rPr>
              <a:t>3) What tools did the farmers have?</a:t>
            </a:r>
          </a:p>
          <a:p>
            <a:pPr marL="651510" indent="-514350">
              <a:buNone/>
            </a:pPr>
            <a:r>
              <a:rPr lang="en-US" sz="3200" dirty="0" smtClean="0">
                <a:solidFill>
                  <a:srgbClr val="FF0000"/>
                </a:solidFill>
                <a:latin typeface="Chiller" pitchFamily="82" charset="0"/>
                <a:sym typeface="Wingdings" pitchFamily="2" charset="2"/>
              </a:rPr>
              <a:t>Answer Axes, saws, shovels</a:t>
            </a:r>
          </a:p>
          <a:p>
            <a:pPr marL="651510" indent="-514350">
              <a:buNone/>
            </a:pPr>
            <a:r>
              <a:rPr lang="en-US" sz="3200" dirty="0" smtClean="0">
                <a:solidFill>
                  <a:srgbClr val="FF0000"/>
                </a:solidFill>
                <a:latin typeface="Chiller" pitchFamily="82" charset="0"/>
                <a:sym typeface="Wingdings" pitchFamily="2" charset="2"/>
              </a:rPr>
              <a:t>4</a:t>
            </a:r>
            <a:r>
              <a:rPr lang="en-US" sz="3200" dirty="0" smtClean="0">
                <a:solidFill>
                  <a:srgbClr val="FF0000"/>
                </a:solidFill>
                <a:latin typeface="Chiller" pitchFamily="82" charset="0"/>
                <a:sym typeface="Wingdings" pitchFamily="2" charset="2"/>
              </a:rPr>
              <a:t>) Was clearing fields a daily chore?</a:t>
            </a:r>
            <a:endParaRPr lang="en-US" sz="3200" dirty="0" smtClean="0">
              <a:solidFill>
                <a:srgbClr val="FF0000"/>
              </a:solidFill>
              <a:latin typeface="Chiller" pitchFamily="82" charset="0"/>
              <a:sym typeface="Wingdings" pitchFamily="2" charset="2"/>
            </a:endParaRPr>
          </a:p>
          <a:p>
            <a:pPr marL="651510" indent="-514350">
              <a:buNone/>
            </a:pPr>
            <a:r>
              <a:rPr lang="en-US" sz="3200" dirty="0" smtClean="0">
                <a:solidFill>
                  <a:srgbClr val="FF0000"/>
                </a:solidFill>
                <a:latin typeface="Chiller" pitchFamily="82" charset="0"/>
                <a:sym typeface="Wingdings" pitchFamily="2" charset="2"/>
              </a:rPr>
              <a:t>Answer Yes</a:t>
            </a:r>
            <a:endParaRPr lang="en-US" sz="3200" dirty="0" smtClean="0">
              <a:solidFill>
                <a:srgbClr val="FF0000"/>
              </a:solidFill>
              <a:latin typeface="Chiller" pitchFamily="82" charset="0"/>
              <a:sym typeface="Wingdings" pitchFamily="2" charset="2"/>
            </a:endParaRPr>
          </a:p>
          <a:p>
            <a:pPr marL="651510" indent="-514350">
              <a:buNone/>
            </a:pPr>
            <a:r>
              <a:rPr lang="en-US" sz="3200" dirty="0" smtClean="0">
                <a:solidFill>
                  <a:srgbClr val="FF0000"/>
                </a:solidFill>
                <a:latin typeface="Chiller" pitchFamily="82" charset="0"/>
                <a:sym typeface="Wingdings" pitchFamily="2" charset="2"/>
              </a:rPr>
              <a:t>5) Who invented electricity?</a:t>
            </a:r>
          </a:p>
          <a:p>
            <a:pPr marL="651510" indent="-514350">
              <a:buNone/>
            </a:pPr>
            <a:r>
              <a:rPr lang="en-US" sz="3200" dirty="0" smtClean="0">
                <a:solidFill>
                  <a:srgbClr val="FF0000"/>
                </a:solidFill>
                <a:latin typeface="Chiller" pitchFamily="82" charset="0"/>
                <a:sym typeface="Wingdings" pitchFamily="2" charset="2"/>
              </a:rPr>
              <a:t>Answer Benjamin Franklin</a:t>
            </a:r>
          </a:p>
          <a:p>
            <a:pPr marL="651510" indent="-514350">
              <a:buNone/>
            </a:pPr>
            <a:r>
              <a:rPr lang="en-US" sz="3200" dirty="0" smtClean="0">
                <a:solidFill>
                  <a:srgbClr val="FF0000"/>
                </a:solidFill>
                <a:latin typeface="Chiller" pitchFamily="82" charset="0"/>
                <a:sym typeface="Wingdings" pitchFamily="2" charset="2"/>
              </a:rPr>
              <a:t>6) Who published Poor Richards Almanac?</a:t>
            </a:r>
          </a:p>
          <a:p>
            <a:pPr marL="651510" indent="-514350">
              <a:buNone/>
            </a:pPr>
            <a:r>
              <a:rPr lang="en-US" sz="3200" dirty="0" smtClean="0">
                <a:solidFill>
                  <a:srgbClr val="FF0000"/>
                </a:solidFill>
                <a:latin typeface="Chiller" pitchFamily="82" charset="0"/>
                <a:sym typeface="Wingdings" pitchFamily="2" charset="2"/>
              </a:rPr>
              <a:t>Answer Benjamin Franklin </a:t>
            </a:r>
          </a:p>
          <a:p>
            <a:pPr marL="651510" indent="-514350">
              <a:buNone/>
            </a:pPr>
            <a:r>
              <a:rPr lang="en-US" sz="3200" dirty="0" smtClean="0">
                <a:solidFill>
                  <a:srgbClr val="FF0000"/>
                </a:solidFill>
                <a:latin typeface="Chiller" pitchFamily="82" charset="0"/>
                <a:sym typeface="Wingdings" pitchFamily="2" charset="2"/>
              </a:rPr>
              <a:t>7) Where did farmers get most of there supplies?</a:t>
            </a:r>
          </a:p>
          <a:p>
            <a:pPr marL="651510" indent="-514350">
              <a:buNone/>
            </a:pPr>
            <a:r>
              <a:rPr lang="en-US" sz="3200" dirty="0" smtClean="0">
                <a:solidFill>
                  <a:srgbClr val="FF0000"/>
                </a:solidFill>
                <a:latin typeface="Chiller" pitchFamily="82" charset="0"/>
                <a:sym typeface="Wingdings" pitchFamily="2" charset="2"/>
              </a:rPr>
              <a:t>Answer Their farm</a:t>
            </a:r>
          </a:p>
          <a:p>
            <a:pPr marL="651510" indent="-514350">
              <a:buNone/>
            </a:pPr>
            <a:r>
              <a:rPr lang="en-US" sz="3200" dirty="0" smtClean="0">
                <a:solidFill>
                  <a:srgbClr val="FF0000"/>
                </a:solidFill>
                <a:latin typeface="Chiller" pitchFamily="82" charset="0"/>
                <a:sym typeface="Wingdings" pitchFamily="2" charset="2"/>
              </a:rPr>
              <a:t>8) When you got married what was a typical gift?</a:t>
            </a:r>
          </a:p>
          <a:p>
            <a:pPr marL="651510" indent="-514350">
              <a:buNone/>
            </a:pPr>
            <a:r>
              <a:rPr lang="en-US" sz="3200" dirty="0" smtClean="0">
                <a:solidFill>
                  <a:srgbClr val="FF0000"/>
                </a:solidFill>
                <a:latin typeface="Chiller" pitchFamily="82" charset="0"/>
                <a:sym typeface="Wingdings" pitchFamily="2" charset="2"/>
              </a:rPr>
              <a:t>Answer Farming or household items</a:t>
            </a:r>
          </a:p>
          <a:p>
            <a:pPr marL="651510" indent="-514350">
              <a:buNone/>
            </a:pPr>
            <a:r>
              <a:rPr lang="en-US" sz="3200" dirty="0" smtClean="0">
                <a:solidFill>
                  <a:srgbClr val="FF0000"/>
                </a:solidFill>
                <a:latin typeface="Chiller" pitchFamily="82" charset="0"/>
                <a:sym typeface="Wingdings" pitchFamily="2" charset="2"/>
              </a:rPr>
              <a:t>9) Who was Bens bad tempered brother?</a:t>
            </a:r>
          </a:p>
          <a:p>
            <a:pPr marL="651510" indent="-514350">
              <a:buNone/>
            </a:pPr>
            <a:r>
              <a:rPr lang="en-US" sz="3200" dirty="0" smtClean="0">
                <a:solidFill>
                  <a:srgbClr val="FF0000"/>
                </a:solidFill>
                <a:latin typeface="Chiller" pitchFamily="82" charset="0"/>
                <a:sym typeface="Wingdings" pitchFamily="2" charset="2"/>
              </a:rPr>
              <a:t>Answer James</a:t>
            </a:r>
          </a:p>
          <a:p>
            <a:pPr marL="651510" indent="-514350">
              <a:buNone/>
            </a:pPr>
            <a:r>
              <a:rPr lang="en-US" sz="3200" dirty="0" smtClean="0">
                <a:solidFill>
                  <a:srgbClr val="FF0000"/>
                </a:solidFill>
                <a:latin typeface="Chiller" pitchFamily="82" charset="0"/>
                <a:sym typeface="Wingdings" pitchFamily="2" charset="2"/>
              </a:rPr>
              <a:t>10) Who published the Pennsylvania Gazette?</a:t>
            </a:r>
          </a:p>
          <a:p>
            <a:pPr marL="651510" indent="-514350">
              <a:buNone/>
            </a:pPr>
            <a:r>
              <a:rPr lang="en-US" sz="3200" dirty="0" smtClean="0">
                <a:solidFill>
                  <a:srgbClr val="FF0000"/>
                </a:solidFill>
                <a:latin typeface="Chiller" pitchFamily="82" charset="0"/>
                <a:sym typeface="Wingdings" pitchFamily="2" charset="2"/>
              </a:rPr>
              <a:t>Answer Benjamin Franklin</a:t>
            </a:r>
          </a:p>
          <a:p>
            <a:pPr marL="651510" indent="-514350">
              <a:buNone/>
            </a:pPr>
            <a:endParaRPr lang="en-US" sz="3200" dirty="0" smtClean="0">
              <a:solidFill>
                <a:srgbClr val="FF0000"/>
              </a:solidFill>
              <a:latin typeface="Chiller" pitchFamily="82" charset="0"/>
              <a:sym typeface="Wingdings" pitchFamily="2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2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2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2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2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2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2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2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2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2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20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20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20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20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20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20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2000" fill="hold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2000" fill="hold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2000" fill="hold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2000" fill="hold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2000" fill="hold"/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2000" fill="hold"/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2000" fill="hold"/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2000" fill="hold"/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2000" fill="hold"/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2000" fill="hold"/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67</TotalTime>
  <Words>300</Words>
  <Application>Microsoft Office PowerPoint</Application>
  <PresentationFormat>On-screen Show (4:3)</PresentationFormat>
  <Paragraphs>43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Apex</vt:lpstr>
      <vt:lpstr>The colonial life/Benjamin Franklin </vt:lpstr>
      <vt:lpstr>Slide 2</vt:lpstr>
      <vt:lpstr>Slide 3</vt:lpstr>
      <vt:lpstr>Quiz Time!!!!!!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colonial life/Benjamin Franklin</dc:title>
  <dc:creator>Student</dc:creator>
  <cp:lastModifiedBy>Student</cp:lastModifiedBy>
  <cp:revision>9</cp:revision>
  <dcterms:created xsi:type="dcterms:W3CDTF">2010-10-01T16:05:58Z</dcterms:created>
  <dcterms:modified xsi:type="dcterms:W3CDTF">2010-10-13T16:13:41Z</dcterms:modified>
</cp:coreProperties>
</file>