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 id="256" r:id="rId3"/>
    <p:sldId id="257" r:id="rId4"/>
    <p:sldId id="258" r:id="rId5"/>
    <p:sldId id="259" r:id="rId6"/>
    <p:sldId id="263" r:id="rId7"/>
    <p:sldId id="264" r:id="rId8"/>
    <p:sldId id="265" r:id="rId9"/>
    <p:sldId id="266" r:id="rId10"/>
    <p:sldId id="261" r:id="rId11"/>
    <p:sldId id="262"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42" autoAdjust="0"/>
    <p:restoredTop sz="94660"/>
  </p:normalViewPr>
  <p:slideViewPr>
    <p:cSldViewPr>
      <p:cViewPr varScale="1">
        <p:scale>
          <a:sx n="72" d="100"/>
          <a:sy n="72" d="100"/>
        </p:scale>
        <p:origin x="-1110"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454BA032-0A1F-41D0-924D-CD93C2E3A446}" type="datetimeFigureOut">
              <a:rPr lang="en-US" smtClean="0"/>
              <a:pPr/>
              <a:t>10/1/2010</a:t>
            </a:fld>
            <a:endParaRPr lang="en-US"/>
          </a:p>
        </p:txBody>
      </p:sp>
      <p:sp>
        <p:nvSpPr>
          <p:cNvPr id="16" name="Slide Number Placeholder 15"/>
          <p:cNvSpPr>
            <a:spLocks noGrp="1"/>
          </p:cNvSpPr>
          <p:nvPr>
            <p:ph type="sldNum" sz="quarter" idx="11"/>
          </p:nvPr>
        </p:nvSpPr>
        <p:spPr/>
        <p:txBody>
          <a:bodyPr/>
          <a:lstStyle/>
          <a:p>
            <a:fld id="{6E0EBC26-9802-455B-89EA-84D1393DBC91}"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54BA032-0A1F-41D0-924D-CD93C2E3A446}" type="datetimeFigureOut">
              <a:rPr lang="en-US" smtClean="0"/>
              <a:pPr/>
              <a:t>10/1/2010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0EBC26-9802-455B-89EA-84D1393DBC9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54BA032-0A1F-41D0-924D-CD93C2E3A446}" type="datetimeFigureOut">
              <a:rPr lang="en-US" smtClean="0"/>
              <a:pPr/>
              <a:t>10/1/2010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0EBC26-9802-455B-89EA-84D1393DBC9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454BA032-0A1F-41D0-924D-CD93C2E3A446}" type="datetimeFigureOut">
              <a:rPr lang="en-US" smtClean="0"/>
              <a:pPr/>
              <a:t>10/1/2010</a:t>
            </a:fld>
            <a:endParaRPr lang="en-US"/>
          </a:p>
        </p:txBody>
      </p:sp>
      <p:sp>
        <p:nvSpPr>
          <p:cNvPr id="15" name="Slide Number Placeholder 14"/>
          <p:cNvSpPr>
            <a:spLocks noGrp="1"/>
          </p:cNvSpPr>
          <p:nvPr>
            <p:ph type="sldNum" sz="quarter" idx="15"/>
          </p:nvPr>
        </p:nvSpPr>
        <p:spPr/>
        <p:txBody>
          <a:bodyPr/>
          <a:lstStyle>
            <a:lvl1pPr algn="ctr">
              <a:defRPr/>
            </a:lvl1pPr>
          </a:lstStyle>
          <a:p>
            <a:fld id="{6E0EBC26-9802-455B-89EA-84D1393DBC91}"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54BA032-0A1F-41D0-924D-CD93C2E3A446}" type="datetimeFigureOut">
              <a:rPr lang="en-US" smtClean="0"/>
              <a:pPr/>
              <a:t>10/1/2010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0EBC26-9802-455B-89EA-84D1393DBC91}"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54BA032-0A1F-41D0-924D-CD93C2E3A446}" type="datetimeFigureOut">
              <a:rPr lang="en-US" smtClean="0"/>
              <a:pPr/>
              <a:t>10/1/2010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0EBC26-9802-455B-89EA-84D1393DBC91}"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6E0EBC26-9802-455B-89EA-84D1393DBC91}"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454BA032-0A1F-41D0-924D-CD93C2E3A446}" type="datetimeFigureOut">
              <a:rPr lang="en-US" smtClean="0"/>
              <a:pPr/>
              <a:t>10/1/2010</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54BA032-0A1F-41D0-924D-CD93C2E3A446}" type="datetimeFigureOut">
              <a:rPr lang="en-US" smtClean="0"/>
              <a:pPr/>
              <a:t>10/1/2010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0EBC26-9802-455B-89EA-84D1393DBC91}"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4BA032-0A1F-41D0-924D-CD93C2E3A446}" type="datetimeFigureOut">
              <a:rPr lang="en-US" smtClean="0"/>
              <a:pPr/>
              <a:t>10/1/2010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E0EBC26-9802-455B-89EA-84D1393DBC9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454BA032-0A1F-41D0-924D-CD93C2E3A446}" type="datetimeFigureOut">
              <a:rPr lang="en-US" smtClean="0"/>
              <a:pPr/>
              <a:t>10/1/2010</a:t>
            </a:fld>
            <a:endParaRPr lang="en-US"/>
          </a:p>
        </p:txBody>
      </p:sp>
      <p:sp>
        <p:nvSpPr>
          <p:cNvPr id="9" name="Slide Number Placeholder 8"/>
          <p:cNvSpPr>
            <a:spLocks noGrp="1"/>
          </p:cNvSpPr>
          <p:nvPr>
            <p:ph type="sldNum" sz="quarter" idx="15"/>
          </p:nvPr>
        </p:nvSpPr>
        <p:spPr/>
        <p:txBody>
          <a:bodyPr/>
          <a:lstStyle/>
          <a:p>
            <a:fld id="{6E0EBC26-9802-455B-89EA-84D1393DBC91}"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454BA032-0A1F-41D0-924D-CD93C2E3A446}" type="datetimeFigureOut">
              <a:rPr lang="en-US" smtClean="0"/>
              <a:pPr/>
              <a:t>10/1/2010</a:t>
            </a:fld>
            <a:endParaRPr lang="en-US"/>
          </a:p>
        </p:txBody>
      </p:sp>
      <p:sp>
        <p:nvSpPr>
          <p:cNvPr id="9" name="Slide Number Placeholder 8"/>
          <p:cNvSpPr>
            <a:spLocks noGrp="1"/>
          </p:cNvSpPr>
          <p:nvPr>
            <p:ph type="sldNum" sz="quarter" idx="11"/>
          </p:nvPr>
        </p:nvSpPr>
        <p:spPr/>
        <p:txBody>
          <a:bodyPr/>
          <a:lstStyle/>
          <a:p>
            <a:fld id="{6E0EBC26-9802-455B-89EA-84D1393DBC91}"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454BA032-0A1F-41D0-924D-CD93C2E3A446}" type="datetimeFigureOut">
              <a:rPr lang="en-US" smtClean="0"/>
              <a:pPr/>
              <a:t>10/1/2010</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6E0EBC26-9802-455B-89EA-84D1393DBC91}"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google.com/imgres?imgurl=http://elvinaytac.com/en/wp-content/uploads/2009/02/sokaktaki-cocuklar.jpg&amp;imgrefurl=http://elvinaytac.com/en/index.html?p=269.html&amp;usg=__8xSa2NVgelGf55p-IDUpOZaphCs=&amp;h=1024&amp;w=768&amp;sz=323&amp;hl=en&amp;start=15&amp;zoom=1&amp;itbs=1&amp;tbnid=_Q2G5t-n8rhX9M:&amp;tbnh=150&amp;tbnw=113&amp;prev=/images?q=kids+playing+in+the+street&amp;hl=en&amp;safe=active&amp;gbv=2&amp;tbs=isch:1" TargetMode="External"/><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00200" y="1676400"/>
            <a:ext cx="7010400" cy="830997"/>
          </a:xfrm>
          <a:prstGeom prst="rect">
            <a:avLst/>
          </a:prstGeom>
          <a:noFill/>
        </p:spPr>
        <p:txBody>
          <a:bodyPr wrap="square" rtlCol="0">
            <a:spAutoFit/>
          </a:bodyPr>
          <a:lstStyle/>
          <a:p>
            <a:r>
              <a:rPr lang="en-US" sz="4800" dirty="0" smtClean="0"/>
              <a:t>4.11 Leisure &amp; 4.12 Food</a:t>
            </a:r>
            <a:endParaRPr lang="en-US" sz="4800" dirty="0"/>
          </a:p>
        </p:txBody>
      </p:sp>
      <p:sp>
        <p:nvSpPr>
          <p:cNvPr id="3" name="TextBox 2"/>
          <p:cNvSpPr txBox="1"/>
          <p:nvPr/>
        </p:nvSpPr>
        <p:spPr>
          <a:xfrm>
            <a:off x="2895600" y="2895600"/>
            <a:ext cx="3657600" cy="923330"/>
          </a:xfrm>
          <a:prstGeom prst="rect">
            <a:avLst/>
          </a:prstGeom>
          <a:noFill/>
        </p:spPr>
        <p:txBody>
          <a:bodyPr wrap="square" rtlCol="0">
            <a:spAutoFit/>
          </a:bodyPr>
          <a:lstStyle/>
          <a:p>
            <a:r>
              <a:rPr lang="en-US" dirty="0" smtClean="0"/>
              <a:t>By: Amanda </a:t>
            </a:r>
            <a:r>
              <a:rPr lang="en-US" dirty="0" err="1" smtClean="0"/>
              <a:t>Pekarek</a:t>
            </a:r>
            <a:r>
              <a:rPr lang="en-US" dirty="0" smtClean="0"/>
              <a:t>, </a:t>
            </a:r>
            <a:r>
              <a:rPr lang="en-US" dirty="0" err="1" smtClean="0"/>
              <a:t>Gabbie</a:t>
            </a:r>
            <a:r>
              <a:rPr lang="en-US" dirty="0" smtClean="0"/>
              <a:t> </a:t>
            </a:r>
            <a:r>
              <a:rPr lang="en-US" dirty="0" err="1" smtClean="0"/>
              <a:t>Migas</a:t>
            </a:r>
            <a:r>
              <a:rPr lang="en-US" dirty="0" smtClean="0"/>
              <a:t>, Connor </a:t>
            </a:r>
            <a:r>
              <a:rPr lang="en-US" smtClean="0"/>
              <a:t>Mace, and </a:t>
            </a:r>
            <a:r>
              <a:rPr lang="en-US" dirty="0" smtClean="0"/>
              <a:t>Matt </a:t>
            </a:r>
            <a:r>
              <a:rPr lang="en-US" dirty="0" err="1" smtClean="0"/>
              <a:t>Rubenzer</a:t>
            </a:r>
            <a:endParaRPr lang="en-US" dirty="0"/>
          </a:p>
        </p:txBody>
      </p:sp>
    </p:spTree>
  </p:cSld>
  <p:clrMapOvr>
    <a:masterClrMapping/>
  </p:clrMapOvr>
  <p:transition>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1) What was the most major fruit? </a:t>
            </a:r>
          </a:p>
          <a:p>
            <a:r>
              <a:rPr lang="en-US" dirty="0" smtClean="0"/>
              <a:t>2) What did the Indians teach the Colonists to do?</a:t>
            </a:r>
          </a:p>
          <a:p>
            <a:r>
              <a:rPr lang="en-US" dirty="0" smtClean="0"/>
              <a:t>3) What was the specific food they helped the Colonists with?</a:t>
            </a:r>
          </a:p>
          <a:p>
            <a:r>
              <a:rPr lang="en-US" dirty="0" smtClean="0"/>
              <a:t>4) What were 2 animals they raised on farms?</a:t>
            </a:r>
          </a:p>
          <a:p>
            <a:r>
              <a:rPr lang="en-US" dirty="0" smtClean="0"/>
              <a:t>5) What was a favorite food in the colonies</a:t>
            </a:r>
            <a:r>
              <a:rPr lang="en-US" dirty="0" smtClean="0"/>
              <a:t>?</a:t>
            </a:r>
          </a:p>
          <a:p>
            <a:r>
              <a:rPr lang="en-US" dirty="0" smtClean="0"/>
              <a:t>6) What is a chopping bee?</a:t>
            </a:r>
            <a:endParaRPr lang="en-US" dirty="0" smtClean="0"/>
          </a:p>
          <a:p>
            <a:r>
              <a:rPr lang="en-US" dirty="0" smtClean="0"/>
              <a:t>7) Name two games they played.</a:t>
            </a:r>
          </a:p>
          <a:p>
            <a:r>
              <a:rPr lang="en-US" dirty="0" smtClean="0"/>
              <a:t>8) What did they enjoy doing that was dangerous?</a:t>
            </a:r>
          </a:p>
          <a:p>
            <a:r>
              <a:rPr lang="en-US" dirty="0" smtClean="0"/>
              <a:t>9) What did almost each village have?</a:t>
            </a:r>
          </a:p>
          <a:p>
            <a:r>
              <a:rPr lang="en-US" dirty="0" smtClean="0"/>
              <a:t>10) What kind of contests did they have at fairs?</a:t>
            </a:r>
            <a:endParaRPr lang="en-US" dirty="0"/>
          </a:p>
        </p:txBody>
      </p:sp>
      <p:sp>
        <p:nvSpPr>
          <p:cNvPr id="3" name="Title 2"/>
          <p:cNvSpPr>
            <a:spLocks noGrp="1"/>
          </p:cNvSpPr>
          <p:nvPr>
            <p:ph type="title"/>
          </p:nvPr>
        </p:nvSpPr>
        <p:spPr/>
        <p:txBody>
          <a:bodyPr>
            <a:normAutofit/>
          </a:bodyPr>
          <a:lstStyle/>
          <a:p>
            <a:pPr algn="ctr"/>
            <a:r>
              <a:rPr lang="en-US" sz="7200" dirty="0" smtClean="0"/>
              <a:t>10 Point Quiz</a:t>
            </a:r>
            <a:endParaRPr lang="en-US" sz="7200" dirty="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smtClean="0"/>
              <a:t>1) The major fruit was apples.</a:t>
            </a:r>
          </a:p>
          <a:p>
            <a:r>
              <a:rPr lang="en-US" sz="2000" dirty="0" smtClean="0"/>
              <a:t>2) The Indians taught the Colonists to grow and cook their food. </a:t>
            </a:r>
          </a:p>
          <a:p>
            <a:r>
              <a:rPr lang="en-US" sz="2000" dirty="0" smtClean="0"/>
              <a:t>3) The specific food was corn.</a:t>
            </a:r>
          </a:p>
          <a:p>
            <a:r>
              <a:rPr lang="en-US" sz="2000" dirty="0" smtClean="0"/>
              <a:t>4) The animals were pigs, cattle, and chickens.</a:t>
            </a:r>
          </a:p>
          <a:p>
            <a:r>
              <a:rPr lang="en-US" sz="2000" dirty="0" smtClean="0"/>
              <a:t>5) A favorite food was meat. </a:t>
            </a:r>
            <a:endParaRPr lang="en-US" sz="2000" dirty="0" smtClean="0"/>
          </a:p>
          <a:p>
            <a:r>
              <a:rPr lang="en-US" sz="2000" dirty="0" smtClean="0"/>
              <a:t>6) A chopping bee is when </a:t>
            </a:r>
            <a:r>
              <a:rPr lang="en-US" sz="2000" dirty="0" smtClean="0"/>
              <a:t>all the neighbors help clear trees off their land</a:t>
            </a:r>
            <a:r>
              <a:rPr lang="en-US" sz="2000" dirty="0" smtClean="0"/>
              <a:t>.</a:t>
            </a:r>
          </a:p>
          <a:p>
            <a:r>
              <a:rPr lang="en-US" sz="2000" dirty="0" smtClean="0"/>
              <a:t>7) The games they played were tag, blind mans bluff, and stool ball.</a:t>
            </a:r>
          </a:p>
          <a:p>
            <a:r>
              <a:rPr lang="en-US" sz="2000" dirty="0" smtClean="0"/>
              <a:t>8) They enjoyed “coasting” downhill in sleds.</a:t>
            </a:r>
          </a:p>
          <a:p>
            <a:r>
              <a:rPr lang="en-US" sz="2000" dirty="0" smtClean="0"/>
              <a:t>9) Almost each village had a bowling green.</a:t>
            </a:r>
          </a:p>
          <a:p>
            <a:r>
              <a:rPr lang="en-US" sz="2000" dirty="0" smtClean="0"/>
              <a:t>10) They had wrestling and dance contests.</a:t>
            </a:r>
          </a:p>
          <a:p>
            <a:endParaRPr lang="en-US" sz="2000" dirty="0" smtClean="0"/>
          </a:p>
          <a:p>
            <a:endParaRPr lang="en-US" dirty="0"/>
          </a:p>
        </p:txBody>
      </p:sp>
      <p:sp>
        <p:nvSpPr>
          <p:cNvPr id="3" name="Title 2"/>
          <p:cNvSpPr>
            <a:spLocks noGrp="1"/>
          </p:cNvSpPr>
          <p:nvPr>
            <p:ph type="title"/>
          </p:nvPr>
        </p:nvSpPr>
        <p:spPr/>
        <p:txBody>
          <a:bodyPr/>
          <a:lstStyle/>
          <a:p>
            <a:pPr algn="ctr"/>
            <a:r>
              <a:rPr lang="en-US" dirty="0" smtClean="0"/>
              <a:t>Answers to 10 Point Quiz</a:t>
            </a:r>
            <a:endParaRPr lang="en-US"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Review of notes, pictures, and a better look into what they cooked and ate in 1723. </a:t>
            </a:r>
            <a:endParaRPr lang="en-US" dirty="0"/>
          </a:p>
        </p:txBody>
      </p:sp>
      <p:sp>
        <p:nvSpPr>
          <p:cNvPr id="2" name="Title 1"/>
          <p:cNvSpPr>
            <a:spLocks noGrp="1"/>
          </p:cNvSpPr>
          <p:nvPr>
            <p:ph type="ctrTitle"/>
          </p:nvPr>
        </p:nvSpPr>
        <p:spPr/>
        <p:txBody>
          <a:bodyPr/>
          <a:lstStyle/>
          <a:p>
            <a:r>
              <a:rPr lang="en-US" dirty="0" smtClean="0"/>
              <a:t>Colonial Food from 1723</a:t>
            </a:r>
            <a:endParaRPr lang="en-US"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Colonists and the Indians </a:t>
            </a:r>
            <a:endParaRPr lang="en-US" dirty="0"/>
          </a:p>
        </p:txBody>
      </p:sp>
      <p:sp>
        <p:nvSpPr>
          <p:cNvPr id="3" name="Content Placeholder 2"/>
          <p:cNvSpPr>
            <a:spLocks noGrp="1"/>
          </p:cNvSpPr>
          <p:nvPr>
            <p:ph sz="half" idx="1"/>
          </p:nvPr>
        </p:nvSpPr>
        <p:spPr/>
        <p:txBody>
          <a:bodyPr/>
          <a:lstStyle/>
          <a:p>
            <a:r>
              <a:rPr lang="en-US" dirty="0" smtClean="0"/>
              <a:t>The first colonists to live in North America got their food from the Indians.  The Indians taught them how to grow and cook their food, specifically  corn, which became one of the most important food source.</a:t>
            </a:r>
            <a:endParaRPr lang="en-US" dirty="0"/>
          </a:p>
        </p:txBody>
      </p:sp>
      <p:pic>
        <p:nvPicPr>
          <p:cNvPr id="1026" name="Picture 2" descr="C:\Users\Student\Pictures\corn.jpg"/>
          <p:cNvPicPr>
            <a:picLocks noGrp="1" noChangeAspect="1" noChangeArrowheads="1"/>
          </p:cNvPicPr>
          <p:nvPr>
            <p:ph sz="half" idx="2"/>
          </p:nvPr>
        </p:nvPicPr>
        <p:blipFill>
          <a:blip r:embed="rId2" cstate="print"/>
          <a:srcRect/>
          <a:stretch>
            <a:fillRect/>
          </a:stretch>
        </p:blipFill>
        <p:spPr bwMode="auto">
          <a:xfrm>
            <a:off x="4799650" y="1676399"/>
            <a:ext cx="3277550" cy="3723297"/>
          </a:xfrm>
          <a:prstGeom prst="rect">
            <a:avLst/>
          </a:prstGeom>
          <a:noFill/>
        </p:spPr>
      </p:pic>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Meat </a:t>
            </a:r>
            <a:endParaRPr lang="en-US" dirty="0"/>
          </a:p>
        </p:txBody>
      </p:sp>
      <p:sp>
        <p:nvSpPr>
          <p:cNvPr id="3" name="Content Placeholder 2"/>
          <p:cNvSpPr>
            <a:spLocks noGrp="1"/>
          </p:cNvSpPr>
          <p:nvPr>
            <p:ph sz="half" idx="1"/>
          </p:nvPr>
        </p:nvSpPr>
        <p:spPr/>
        <p:txBody>
          <a:bodyPr/>
          <a:lstStyle/>
          <a:p>
            <a:r>
              <a:rPr lang="en-US" dirty="0" smtClean="0"/>
              <a:t>Meat was a favorite food in the colonies.  Some meat they hunted were wild deer, rabbits, and birds.  They farmed pigs, cattle, and chicken.  A problem with the meat was keeping it fresh and refrigerated. </a:t>
            </a:r>
            <a:endParaRPr lang="en-US" dirty="0"/>
          </a:p>
        </p:txBody>
      </p:sp>
      <p:pic>
        <p:nvPicPr>
          <p:cNvPr id="5" name="Content Placeholder 4" descr="chicken.jpg"/>
          <p:cNvPicPr>
            <a:picLocks noGrp="1" noChangeAspect="1"/>
          </p:cNvPicPr>
          <p:nvPr>
            <p:ph sz="half" idx="2"/>
          </p:nvPr>
        </p:nvPicPr>
        <p:blipFill>
          <a:blip r:embed="rId2" cstate="print"/>
          <a:stretch>
            <a:fillRect/>
          </a:stretch>
        </p:blipFill>
        <p:spPr>
          <a:xfrm>
            <a:off x="4495800" y="1676400"/>
            <a:ext cx="4059238" cy="3633018"/>
          </a:xfrm>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Fruit</a:t>
            </a:r>
            <a:endParaRPr lang="en-US" dirty="0"/>
          </a:p>
        </p:txBody>
      </p:sp>
      <p:sp>
        <p:nvSpPr>
          <p:cNvPr id="3" name="Content Placeholder 2"/>
          <p:cNvSpPr>
            <a:spLocks noGrp="1"/>
          </p:cNvSpPr>
          <p:nvPr>
            <p:ph sz="half" idx="1"/>
          </p:nvPr>
        </p:nvSpPr>
        <p:spPr/>
        <p:txBody>
          <a:bodyPr>
            <a:normAutofit lnSpcReduction="10000"/>
          </a:bodyPr>
          <a:lstStyle/>
          <a:p>
            <a:r>
              <a:rPr lang="en-US" dirty="0" smtClean="0"/>
              <a:t>Apples were a major part in the fruit group, because they grew well and could be used all year round.  The children picked wild huckleberries, blackberries, blueberries, grapes, and strawberries.  In the Southern Colonies they also had southern peaches.</a:t>
            </a:r>
            <a:endParaRPr lang="en-US" dirty="0"/>
          </a:p>
        </p:txBody>
      </p:sp>
      <p:pic>
        <p:nvPicPr>
          <p:cNvPr id="5" name="Content Placeholder 4" descr="untitled.bmp"/>
          <p:cNvPicPr>
            <a:picLocks noGrp="1" noChangeAspect="1"/>
          </p:cNvPicPr>
          <p:nvPr>
            <p:ph sz="half" idx="2"/>
          </p:nvPr>
        </p:nvPicPr>
        <p:blipFill>
          <a:blip r:embed="rId2" cstate="print"/>
          <a:stretch>
            <a:fillRect/>
          </a:stretch>
        </p:blipFill>
        <p:spPr>
          <a:xfrm>
            <a:off x="4800600" y="1676400"/>
            <a:ext cx="3886200" cy="4009204"/>
          </a:xfrm>
        </p:spPr>
      </p:pic>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438400"/>
            <a:ext cx="8001000" cy="1981199"/>
          </a:xfrm>
        </p:spPr>
        <p:txBody>
          <a:bodyPr>
            <a:noAutofit/>
          </a:bodyPr>
          <a:lstStyle/>
          <a:p>
            <a:r>
              <a:rPr lang="en-US" sz="8000" dirty="0" smtClean="0">
                <a:solidFill>
                  <a:srgbClr val="FF0000"/>
                </a:solidFill>
              </a:rPr>
              <a:t>13 Colonies Lesson 4.11 Leisure </a:t>
            </a:r>
            <a:endParaRPr lang="en-US" sz="8000" dirty="0">
              <a:solidFill>
                <a:srgbClr val="FF0000"/>
              </a:solidFill>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ttp://blog.100-mile-house.org/wp-content/uploads/2010/01/AmishBarnRaising1.jpg"/>
          <p:cNvPicPr/>
          <p:nvPr/>
        </p:nvPicPr>
        <p:blipFill>
          <a:blip r:embed="rId2" cstate="print"/>
          <a:srcRect/>
          <a:stretch>
            <a:fillRect/>
          </a:stretch>
        </p:blipFill>
        <p:spPr bwMode="auto">
          <a:xfrm>
            <a:off x="4953000" y="3810000"/>
            <a:ext cx="3657600" cy="2590800"/>
          </a:xfrm>
          <a:prstGeom prst="rect">
            <a:avLst/>
          </a:prstGeom>
          <a:noFill/>
          <a:ln w="9525">
            <a:noFill/>
            <a:miter lim="800000"/>
            <a:headEnd/>
            <a:tailEnd/>
          </a:ln>
        </p:spPr>
      </p:pic>
      <p:sp>
        <p:nvSpPr>
          <p:cNvPr id="3" name="Content Placeholder 2"/>
          <p:cNvSpPr>
            <a:spLocks noGrp="1"/>
          </p:cNvSpPr>
          <p:nvPr>
            <p:ph idx="1"/>
          </p:nvPr>
        </p:nvSpPr>
        <p:spPr/>
        <p:txBody>
          <a:bodyPr/>
          <a:lstStyle/>
          <a:p>
            <a:r>
              <a:rPr lang="en-US" dirty="0" smtClean="0"/>
              <a:t>If possible the colonists combined work and play by organizing “bees” and “frolics”.</a:t>
            </a:r>
          </a:p>
          <a:p>
            <a:r>
              <a:rPr lang="en-US" dirty="0" smtClean="0"/>
              <a:t>  a “chopping bee” is when all the neighbors help clear trees of their land.</a:t>
            </a:r>
          </a:p>
          <a:p>
            <a:r>
              <a:rPr lang="en-US" dirty="0" smtClean="0"/>
              <a:t>Other frolics are: corn-husking bees for men and quilting bees for women.</a:t>
            </a:r>
          </a:p>
          <a:p>
            <a:pPr>
              <a:buNone/>
            </a:pPr>
            <a:r>
              <a:rPr lang="en-US" dirty="0" smtClean="0"/>
              <a:t>  </a:t>
            </a:r>
            <a:endParaRPr lang="en-US" dirty="0"/>
          </a:p>
        </p:txBody>
      </p:sp>
      <p:sp>
        <p:nvSpPr>
          <p:cNvPr id="2" name="Title 1"/>
          <p:cNvSpPr>
            <a:spLocks noGrp="1"/>
          </p:cNvSpPr>
          <p:nvPr>
            <p:ph type="title"/>
          </p:nvPr>
        </p:nvSpPr>
        <p:spPr/>
        <p:txBody>
          <a:bodyPr>
            <a:normAutofit/>
          </a:bodyPr>
          <a:lstStyle/>
          <a:p>
            <a:r>
              <a:rPr lang="en-US" dirty="0" smtClean="0"/>
              <a:t>Bees and Frolics</a:t>
            </a:r>
            <a:endParaRPr lang="en-US" dirty="0"/>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2.bp.blogspot.com/__e2VLp6gwyk/SfRaKrOdrxI/AAAAAAAADTg/hp5nAc7Yl3k/s400/Kids+on+street+1951.jpeg"/>
          <p:cNvPicPr/>
          <p:nvPr/>
        </p:nvPicPr>
        <p:blipFill>
          <a:blip r:embed="rId2" cstate="print"/>
          <a:srcRect/>
          <a:stretch>
            <a:fillRect/>
          </a:stretch>
        </p:blipFill>
        <p:spPr bwMode="auto">
          <a:xfrm>
            <a:off x="533400" y="457200"/>
            <a:ext cx="8077200" cy="5791199"/>
          </a:xfrm>
          <a:prstGeom prst="rect">
            <a:avLst/>
          </a:prstGeom>
          <a:noFill/>
          <a:ln w="9525">
            <a:noFill/>
            <a:miter lim="800000"/>
            <a:headEnd/>
            <a:tailEnd/>
          </a:ln>
        </p:spPr>
      </p:pic>
      <p:sp>
        <p:nvSpPr>
          <p:cNvPr id="3" name="Content Placeholder 2"/>
          <p:cNvSpPr>
            <a:spLocks noGrp="1"/>
          </p:cNvSpPr>
          <p:nvPr>
            <p:ph idx="1"/>
          </p:nvPr>
        </p:nvSpPr>
        <p:spPr/>
        <p:txBody>
          <a:bodyPr>
            <a:normAutofit/>
          </a:bodyPr>
          <a:lstStyle/>
          <a:p>
            <a:r>
              <a:rPr lang="en-US" dirty="0" smtClean="0"/>
              <a:t>Colonial children had a few simple toys, such as dolls, marbles, and tops.</a:t>
            </a:r>
          </a:p>
          <a:p>
            <a:r>
              <a:rPr lang="en-US" dirty="0" smtClean="0"/>
              <a:t>They played games of: tag, </a:t>
            </a:r>
            <a:r>
              <a:rPr lang="en-US" dirty="0" err="1" smtClean="0"/>
              <a:t>blindman’s</a:t>
            </a:r>
            <a:r>
              <a:rPr lang="en-US" dirty="0" smtClean="0"/>
              <a:t> bluff, and stool ball, which is related to cricket (a game like baseball).</a:t>
            </a:r>
          </a:p>
          <a:p>
            <a:r>
              <a:rPr lang="en-US" dirty="0" smtClean="0"/>
              <a:t>They also enjoyed “coasting” downhill on sleds but it must have been dangerous because it was forbade in </a:t>
            </a:r>
            <a:r>
              <a:rPr lang="en-US" smtClean="0"/>
              <a:t>several communities</a:t>
            </a:r>
            <a:r>
              <a:rPr lang="en-US" dirty="0" smtClean="0"/>
              <a:t>.</a:t>
            </a:r>
            <a:endParaRPr lang="en-US" dirty="0"/>
          </a:p>
        </p:txBody>
      </p:sp>
      <p:sp>
        <p:nvSpPr>
          <p:cNvPr id="2" name="Title 1"/>
          <p:cNvSpPr>
            <a:spLocks noGrp="1"/>
          </p:cNvSpPr>
          <p:nvPr>
            <p:ph type="title"/>
          </p:nvPr>
        </p:nvSpPr>
        <p:spPr/>
        <p:txBody>
          <a:bodyPr>
            <a:normAutofit/>
          </a:bodyPr>
          <a:lstStyle/>
          <a:p>
            <a:r>
              <a:rPr lang="en-US" dirty="0" smtClean="0"/>
              <a:t>Toys and Sports</a:t>
            </a:r>
            <a:endParaRPr lang="en-US" dirty="0"/>
          </a:p>
        </p:txBody>
      </p:sp>
      <p:sp>
        <p:nvSpPr>
          <p:cNvPr id="38914" name="AutoShape 2" descr="data:image/jpg;base64,/9j/4AAQSkZJRgABAQAAAQABAAD/2wCEAAkGBhQSERUUExQVFRQUGRwYGRgYGBcYHBYYFhgWGBoZGBcXGyYeFx4jHBgVIy8gIycpLCwsFh8xNTAqNSYrLCkBCQoKDgwOGg8PGiwkHCQsLSksLSwsLCwsLCwpLCwsLCwpLCwsKSwsLCwsLCwsLCwsLCwpLCwsLCwsLCwsLCwsLP/AABEIAJYAcQMBIgACEQEDEQH/xAAcAAACAwEBAQEAAAAAAAAAAAAEBQACAwYBBwj/xAA+EAABAgMFBAcGBAUFAQAAAAABAhEAAyEEEjFBUQUiYZEGE3GBodHwFDJSscHhI0Ji8QcVcoKSJFODorIW/8QAGAEAAwEBAAAAAAAAAAAAAAAAAQIDBAD/xAAkEQACAgICAgICAwAAAAAAAAAAAQIREiExQQNRE2EigRQjcf/aAAwDAQACEQMRAD8A4S12Bixa8w7C4eohfaLLdU3Z8sof2pbqLhww4EMkYH6GF+2h+PMZmvGgy7vKIwlZbyQxSYqKYtLWx4QfZrJ+Hf1UUseAT5wPMs+lG9Y4wcuhFF1aPArj9Id9FOk6rJOeplqopPDUPmPtHOMY9UXgOIVI/Qci3oVLEwKBQRevZNrHxTphts2ietWT0GgwA5D5xfY/SmZLlKsxU0uZgT+R2fuOB7XhPPkm8QaEGvCESp7HXBLFZ3N4wZOnACunhpEUkIYHIV4cItZdhzbQkzEXAlyN5QTCPbtmi1BUuRaFXlOTzj1UqO16M7DXI9slzQgqEhKviH5iC5b12QBtKUBImKupLXd4JS4KjkRXI5xz8lOia2nI5jqeETqYPs6wZJZF6Z1nvOSyAkEC4CHcu6smGsCbQnFM1YSSAFKAHAEtDXug2qsnsfHxESMfbF6nlEjtnXH0dYmU44mE81JVOU+L+Lw2slpDVOAhJaCRMU2AOfpxA8V2xfNrEPQfwUj9a8P+PnhFFyWlTSK1QBqAb57vdiSR+GntJ5t5RWctkKHxLQeQmecNf5HV/XYnPhGk6W1M2B5gH6xbEHg1e14JtSAouGwSOSQO75RVsgkL1WdmxfMaQemcyE0qAyeONSTkPpwMYoknSmHa2XiIYHZ94IJffoGIYAEpz4iJza7KwT6BZ1hWQmlFVdxvDWpwxjr+h0r/AExA94TFAsxDBu0ZxWRJQbNKo6kyyK6uw+UW6MTQhE4FmE5WjMQDmIzynkmvQ/YVOtJM+3HMWQDBqi8HHKEtutaOraY7LHGhDZEDBxlDSVP6y3WwDA2UgVd2IYjhWE/SCUwA3SySLpcbzA3iQzEBuBvAQk6UkjrqDFmy5f8Ap1mrialtKpVQnuhZtVJ6+YE/GrP9Rh50alE2ebiyZiKOcWmUIBrgMi0LLUl5swmrrVlxMWTqbCtwSAOrXrHsG3RpEhsg4DAICg6S3AwJPJClEjEvWNBMpl8jzEbS5uRPMPBTcTms6MZU+6A+keWyaDdA4ns0+sbqsIWKUbAio8xAM6yLTiCRViKjAwE4uVgalGFA8tWRwgm2JukjQ/QQOmowH1ja2qck+tIqyEUFhY6lLBjXPU13btMNYdSQ0mXoysf6n9dsIEI/DSScqcKx0Gy5SpkhNQwKg1Hy1MZvM7RogkqLW6eESlC8QzhNEk7zqehwBJBidEppurcki+HLP+QeRg2VsFE9aZS5txIoEAbyyCo4ktnjFZs5VnmGTJkXlFnBBSE44KSQSeJ14RKtNLlgSp2z3Z89I2pPJACTII7WCSTXVo3230TUsmaZqQboGGTjIkDPHhB+xtiqXOTNnpShZSUslyyWar4nDveOK2xspS584iaEC+pk71AFEDhllqIOm076Gjaeg3ZmzxLROSVg4LalShw2JD7xb7woFmvqUw/McjrFUbJmJNJw/wAlfWNE7PI/Ol86nHlD2lux1GXaLfyw/CeRiRb2E/7g5q8o9gZfY+D9AQQMQW9cjHt5sRy8j9IWS55TgWgyVtMYKT3jyMaXFmSM4vnTC5U3Ql+HljBEq3/FzFOevfAiUoX7qg+mfI/SKrvDEXvnzx5vEXFPk0Jvlb/wMmypajg75p3SPoe/mIFtFhNQmvAhj9+6MBaBrz9V8I0VaXFS7YQUpRF/GWw+wbEmTgBUJTQn03iYYbU2AmXJdJBKT2q/ywI4NDfocesst6YbwStSQ7AMLpqwrjxwhltZQXKKEBySMAAAxxcxNzkpUDFNCHoTshM1JWtSyUEhKXIpQmvaY7WXZUSwyUhHdUns8457ZkxNjlKExYSCq8953dIGmNMtM4QbZ6flTos6caX1D5J86cIGL8jvoVyUTs1bUloWLygm8CA5qX0Aqe6Ml7RQpR3EHiH5ndj5jLs06colRUpRxdVT2n6QYno+rMhPPDOGfiiuwKTPoPWoP5E8j5QNaJCDiAPXERwlq2KUMQsAEZ3n8IHn2K6Kl+NYVeFPsb5GjuvZZfDwiR84cejEhv4/2D5wVRj1DktGyZIuudKcx94pJoeMbL0ZWtnqpbZReXb1DNxoa/cQxtG0SgI3UG8C9CKgkflIHhAtrVfF4pCWGXbrC7a2huHp7KpmpX7wY6j7+cZ9V8Ku7Xuzjqv4bKlJmTVTBeISkIS14lRUaITmaR9FOxeurPQlKfyyktR81rHvHgN0cYnKVOiidq2cNsfaciy2WXfa8oXiApzeOO7lgIDPTZapjS0gBRo6XejBhjj+2UdVtLo7Ll4Nm26MvRjk7VY3t1n/AFrTUULobuq4yiUab2ijVRsU2ubPtcxCVkHRgwALHCDbJsTq6qAMfSOkGwZakCancmSgShYApTMYEcOMc5KtaZspMxQCCrEaEUPiDHeTyNLQIRTdimxyKuzeGkbT1Y4+u6DJtolgYg9xj1MsGunAH5vGfO3spjovaLAFJS2LD5Qh2lZqYMRjHWzACmmkKdsDc1ikXTEds4m/w8IkEXeBiRoyEwAZaSRhSIiQannBkhLJIf7RvIQyFv8ACTyygKexpQpWBWwPLldqh/5PnHlow9etI2t8oolSnaisqjeSFCBJx3T2xti18P7MTT+b9HZfwkb2icdJY7Q6xDfpxtRMyYkSlH8NdxZSrF+rVS6cnI7QdIRfwnSTPnAf7Wf9QjDoVsHrrROlzCpPVirfElYDF8MDyMY5LbZqi0uTu9oTQiyS0uSbgSHqaJZzHDWi0hVrs9FAoWBhrdIaPoE/ZYupBKlXQ1E5doNDCG19FgJqZstS7yVBV1SaMGoNKDjE1plFJVTOm6QTbtnXnu+LCPnQWBKSAcCeT/vHd9Jp49mW+DRyFi2F1sszL4S3uhyHZnoBUZdpidWwRdRAVl4Z2OdfTTHPhCL2l1FiAeNMvEw3su2ES0XAhRLVIUA+hqInKNl0nQ4kEgEqU74UZhFJqQcdI9tEtF28ogN2hiO6peEFr6TIdSEkKUND9uwQYpyJukNfZ06DlHsc5/8ASfp+ceRTCR1oWhYAoKxotiwKgAcScAOLZO0LrPPcEnL5+hFOuKt2jkgDnnFlDYjm+R5teShNlSAtCiJgIuvRnSoOaNVJp9YSTFbvf9BHedP7OhNmlISAneyyugA9uXKOJmSt0AJ4u/0isGowx+yUsvJ5Pk+g7of0k9inKmFBWFIukA3c0l3Y6eMOdg9NBZ5k9aZBV15ve8A2/MVXdL0WB/bHJok1rDGzlKBUAvnE5tFIw9nUTOnyysTJUvJpiFL95s6AMRrpiI8X/ECfMG4mUnWjn/sr6Rz6GNQQDo8DTpGaaEfOJaKY0OrdtSfPotalDSgTyDCBTa58q5dKgkBqVBF6+Qe9opYdrqCSgsFijXTe8C3ONFBbVvB34s4Y4lo6MnCVnTipxpaFFpKwXNH/AGi9lkmauWC5SFVDsHxZ+MaKTdckKLal/lDboXZDMVOWABcTulWAWb10tqGeDeg/QOq2hSEowDhnS7MfGvOMNpyAhEtVbwBKiEt7yjdB7gD/AHGAJlgUpTA5sHxMdjtefKFkTJSoX0oukgO6m3qimPzgxxRPyqSdUcB1/by+8SCf5cdRzESKZRFxkCylJGvH7QXLtIvOzNpnUcsIXJVG8qdyhmgJ9D3a22FT5aEM4SXdmajZhs4VoBxNWiSJpyPMQwlbSYEFDnhhyZ/GEdrhBSQKJhOQPCIuUWxu9xg2UZZNVJGdHB5mC5lmkhPvJpoXP1iblRSrFXW0Z68vHKC7Kvspj+8VVs9LXgSx7I9t9mEqUVXqmjM1DnHXF6OuS2A261usFNCnMY+vOC5c5efbjCmyTd4euMMioMS4HzhpLoVPsk6zBeKyO+C9mmbLlLQFMguQzVwxPZCtCQ4JIYfPsjeZa05pBhX6Hit5EdRNBXhi8bdQtSQlwKku5OLQGm2x4doqAYAPr9o7F9BbXLYb/Lv1iJCz+YzPj8B5RIOEvYMo+haIskxRJjRIEajKjVBIhlZ9pqAqz/LlSFhUInXQjVjp0MU2oku3LKNUWhxUKD5sW5wvlA5QfLmLUzqfvaEaGTN5UwfGkcXr94V7Vt5mK/SKDuzjXaNpA3U45nGFsGMewSl0H2Oz7t7WndFlSxq3fGNlBu4GNJiTpAfIUXEnjGoQgZP2wEoKiteHlHUdl9BZQDlEl2V+MDpm6mK+0tnApjqSGHs44RIW+1+nMSBhIf5IgiZkWeJEjSzEjQSeMWEto9iQllKQQmY2EWXat2PIkLR10hfei0qpAiRIZiobmekC6xpGXWvgOcSJEqLWzBaoxKo9iQ6EZQxgsxIkOuRZcF3iRIkccf/Z">
            <a:hlinkClick r:id="rId3"/>
          </p:cNvPr>
          <p:cNvSpPr>
            <a:spLocks noChangeAspect="1" noChangeArrowheads="1"/>
          </p:cNvSpPr>
          <p:nvPr/>
        </p:nvSpPr>
        <p:spPr bwMode="auto">
          <a:xfrm>
            <a:off x="155575" y="-685800"/>
            <a:ext cx="1076325" cy="14287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800" dirty="0" smtClean="0"/>
              <a:t>Almost every village had a bowling green, a grassy field where they rolled egg shaped balls at  a white ball called a “jack”.</a:t>
            </a:r>
          </a:p>
          <a:p>
            <a:r>
              <a:rPr lang="en-US" sz="2800" dirty="0" smtClean="0"/>
              <a:t>They also played tick-tack and a form of billiards called </a:t>
            </a:r>
            <a:r>
              <a:rPr lang="en-US" sz="2800" dirty="0" err="1" smtClean="0"/>
              <a:t>trock</a:t>
            </a:r>
            <a:r>
              <a:rPr lang="en-US" sz="2800" dirty="0" smtClean="0"/>
              <a:t>.</a:t>
            </a:r>
          </a:p>
          <a:p>
            <a:r>
              <a:rPr lang="en-US" sz="2800" dirty="0" smtClean="0"/>
              <a:t>In the  south hunting various animals was popular.  playing cards, horse racing, and cockfighting were popular.</a:t>
            </a:r>
          </a:p>
          <a:p>
            <a:r>
              <a:rPr lang="en-US" dirty="0" smtClean="0"/>
              <a:t>Fairs were held throughout the colonies were they had wrestling, and dance contests.</a:t>
            </a:r>
          </a:p>
          <a:p>
            <a:endParaRPr lang="en-US" dirty="0"/>
          </a:p>
        </p:txBody>
      </p:sp>
      <p:sp>
        <p:nvSpPr>
          <p:cNvPr id="2" name="Title 1"/>
          <p:cNvSpPr>
            <a:spLocks noGrp="1"/>
          </p:cNvSpPr>
          <p:nvPr>
            <p:ph type="title"/>
          </p:nvPr>
        </p:nvSpPr>
        <p:spPr/>
        <p:txBody>
          <a:bodyPr>
            <a:normAutofit/>
          </a:bodyPr>
          <a:lstStyle/>
          <a:p>
            <a:r>
              <a:rPr lang="en-US" dirty="0" smtClean="0"/>
              <a:t>Adult’s sports</a:t>
            </a:r>
            <a:endParaRPr lang="en-US" dirty="0"/>
          </a:p>
        </p:txBody>
      </p:sp>
    </p:spTree>
  </p:cSld>
  <p:clrMapOvr>
    <a:masterClrMapping/>
  </p:clrMapOvr>
  <p:transition>
    <p:fade/>
  </p:transition>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58</TotalTime>
  <Words>605</Words>
  <Application>Microsoft Office PowerPoint</Application>
  <PresentationFormat>On-screen Show (4:3)</PresentationFormat>
  <Paragraphs>47</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Paper</vt:lpstr>
      <vt:lpstr>Slide 1</vt:lpstr>
      <vt:lpstr>Colonial Food from 1723</vt:lpstr>
      <vt:lpstr>Colonists and the Indians </vt:lpstr>
      <vt:lpstr>Meat </vt:lpstr>
      <vt:lpstr>Fruit</vt:lpstr>
      <vt:lpstr>13 Colonies Lesson 4.11 Leisure </vt:lpstr>
      <vt:lpstr>Bees and Frolics</vt:lpstr>
      <vt:lpstr>Toys and Sports</vt:lpstr>
      <vt:lpstr>Adult’s sports</vt:lpstr>
      <vt:lpstr>10 Point Quiz</vt:lpstr>
      <vt:lpstr>Answers to 10 Point Quiz</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Colonial Food from 1723</dc:title>
  <dc:creator>Student</dc:creator>
  <cp:lastModifiedBy>Student</cp:lastModifiedBy>
  <cp:revision>11</cp:revision>
  <dcterms:created xsi:type="dcterms:W3CDTF">2010-09-28T15:52:23Z</dcterms:created>
  <dcterms:modified xsi:type="dcterms:W3CDTF">2010-10-01T16:17:03Z</dcterms:modified>
</cp:coreProperties>
</file>