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34" autoAdjust="0"/>
    <p:restoredTop sz="94660"/>
  </p:normalViewPr>
  <p:slideViewPr>
    <p:cSldViewPr>
      <p:cViewPr varScale="1">
        <p:scale>
          <a:sx n="73" d="100"/>
          <a:sy n="73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EC6A2-D176-43CD-BBDA-8EA4ED5E28DF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CE89A-5FBE-4FEF-81C6-198199A8A130}" type="slidenum">
              <a:rPr lang="en-US" smtClean="0"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EC6A2-D176-43CD-BBDA-8EA4ED5E28DF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CE89A-5FBE-4FEF-81C6-198199A8A1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EC6A2-D176-43CD-BBDA-8EA4ED5E28DF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CE89A-5FBE-4FEF-81C6-198199A8A1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EC6A2-D176-43CD-BBDA-8EA4ED5E28DF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CE89A-5FBE-4FEF-81C6-198199A8A1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EC6A2-D176-43CD-BBDA-8EA4ED5E28DF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CE89A-5FBE-4FEF-81C6-198199A8A13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EC6A2-D176-43CD-BBDA-8EA4ED5E28DF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CE89A-5FBE-4FEF-81C6-198199A8A1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EC6A2-D176-43CD-BBDA-8EA4ED5E28DF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CE89A-5FBE-4FEF-81C6-198199A8A1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EC6A2-D176-43CD-BBDA-8EA4ED5E28DF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CE89A-5FBE-4FEF-81C6-198199A8A1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EC6A2-D176-43CD-BBDA-8EA4ED5E28DF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CE89A-5FBE-4FEF-81C6-198199A8A1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EC6A2-D176-43CD-BBDA-8EA4ED5E28DF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CE89A-5FBE-4FEF-81C6-198199A8A130}" type="slidenum">
              <a:rPr lang="en-US" smtClean="0"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EC6A2-D176-43CD-BBDA-8EA4ED5E28DF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CE89A-5FBE-4FEF-81C6-198199A8A130}" type="slidenum">
              <a:rPr lang="en-US" smtClean="0"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2EEC6A2-D176-43CD-BBDA-8EA4ED5E28DF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34ACE89A-5FBE-4FEF-81C6-198199A8A13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4.11 and 4.12 Leisure and Food.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2192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Vanessa: Layout and Notes</a:t>
            </a:r>
          </a:p>
          <a:p>
            <a:r>
              <a:rPr lang="en-US" dirty="0" err="1" smtClean="0"/>
              <a:t>Katelynn</a:t>
            </a:r>
            <a:r>
              <a:rPr lang="en-US" dirty="0" smtClean="0"/>
              <a:t>: Layout and Notes </a:t>
            </a:r>
          </a:p>
          <a:p>
            <a:r>
              <a:rPr lang="en-US" dirty="0" smtClean="0"/>
              <a:t>Carter: pictures and quiz answers and questions</a:t>
            </a:r>
          </a:p>
          <a:p>
            <a:r>
              <a:rPr lang="en-US" dirty="0" smtClean="0"/>
              <a:t>Alec: pictures and quiz answers and 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435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Thanks For Watching!!!!!!!!!!!!!!!!!!!!!!!!!!!!!!!!!!!!!!!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856" y="1353911"/>
            <a:ext cx="2057400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2125436"/>
            <a:ext cx="3105150" cy="4286250"/>
          </a:xfrm>
          <a:prstGeom prst="rect">
            <a:avLst/>
          </a:prstGeom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" y="3200400"/>
            <a:ext cx="2302431" cy="3211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974668"/>
            <a:ext cx="2057400" cy="4045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8843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52400" y="228600"/>
            <a:ext cx="8305800" cy="3810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Colonists enjoyed leisure time.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They took advantage of town meeting to socialize with friends and neighbors.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Bees and frolics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When new settlers came they would hold a chopping bee which meant neighbors would help them clean up chopped down trees on their land.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Germans joined together to build a house frame in one day. During that, the women prepared a feast. When the house was finished the danced on the new floor. </a:t>
            </a:r>
          </a:p>
          <a:p>
            <a:pPr marL="342900" indent="-342900">
              <a:buFont typeface="Arial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dirty="0" smtClean="0">
              <a:solidFill>
                <a:schemeClr val="tx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4419600"/>
            <a:ext cx="8305800" cy="114300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4.11 Leisure </a:t>
            </a:r>
            <a:endParaRPr lang="en-US" sz="54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419600"/>
            <a:ext cx="2905125" cy="157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582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914400"/>
            <a:ext cx="4419600" cy="1600327"/>
          </a:xfrm>
        </p:spPr>
        <p:txBody>
          <a:bodyPr/>
          <a:lstStyle/>
          <a:p>
            <a:r>
              <a:rPr lang="en-US" dirty="0" smtClean="0"/>
              <a:t>Toys and Sports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9594" y="2362200"/>
            <a:ext cx="4419600" cy="2590800"/>
          </a:xfrm>
        </p:spPr>
        <p:txBody>
          <a:bodyPr>
            <a:normAutofit fontScale="85000" lnSpcReduction="20000"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Toys consisted of dolls, marbles and tops.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Games they played tag, blind man’s bluff, and baseball.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Game’s adults played consisted of bowling green- men rolled an egg shaped ball down a lane of grass toward a white ball. They also had cockfighting, horse racing, pool and bull baiting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832" y="304800"/>
            <a:ext cx="3905882" cy="260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769" y="2892062"/>
            <a:ext cx="3905882" cy="2916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8510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76200" y="4724400"/>
            <a:ext cx="8305800" cy="1905000"/>
          </a:xfrm>
        </p:spPr>
        <p:txBody>
          <a:bodyPr>
            <a:normAutofit/>
          </a:bodyPr>
          <a:lstStyle/>
          <a:p>
            <a:r>
              <a:rPr lang="en-US" dirty="0" smtClean="0"/>
              <a:t>At fairs, the colonists had wrestling matches, footraces, dance contests and if you caught a greased pig or climbed a greased pole you would win a prize.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34834" y="3733800"/>
            <a:ext cx="8305800" cy="1143000"/>
          </a:xfrm>
        </p:spPr>
        <p:txBody>
          <a:bodyPr/>
          <a:lstStyle/>
          <a:p>
            <a:r>
              <a:rPr lang="en-US" dirty="0" smtClean="0"/>
              <a:t>Fairs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990600"/>
            <a:ext cx="78486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655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1981200"/>
            <a:ext cx="4419600" cy="682752"/>
          </a:xfrm>
        </p:spPr>
        <p:txBody>
          <a:bodyPr>
            <a:normAutofit/>
          </a:bodyPr>
          <a:lstStyle/>
          <a:p>
            <a:r>
              <a:rPr lang="en-US" dirty="0" smtClean="0"/>
              <a:t>4.12 Food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0800000" flipV="1">
            <a:off x="152400" y="2514600"/>
            <a:ext cx="4419600" cy="1981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first colonists traded with Indians for their food.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The Indians taught how to grow and cook corn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Most of their food consisted of corn.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Women pounded corn in a bowl for hours.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762000"/>
            <a:ext cx="342900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522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-28303" y="4800600"/>
            <a:ext cx="8305800" cy="1676400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The colonists love meat!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They hunted wild deer, birds, and rabbits.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To keep the meat from rotting, they salted and pickled it. </a:t>
            </a:r>
          </a:p>
          <a:p>
            <a:pPr marL="342900" indent="-342900">
              <a:buFont typeface="Arial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76200" y="3733800"/>
            <a:ext cx="8305800" cy="1143000"/>
          </a:xfrm>
        </p:spPr>
        <p:txBody>
          <a:bodyPr/>
          <a:lstStyle/>
          <a:p>
            <a:r>
              <a:rPr lang="en-US" dirty="0" smtClean="0"/>
              <a:t>Meat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533400"/>
            <a:ext cx="4772025" cy="3626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066800"/>
            <a:ext cx="2755446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784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1066800"/>
            <a:ext cx="4419600" cy="1600327"/>
          </a:xfrm>
        </p:spPr>
        <p:txBody>
          <a:bodyPr/>
          <a:lstStyle/>
          <a:p>
            <a:r>
              <a:rPr lang="en-US" dirty="0" smtClean="0"/>
              <a:t>More food info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2667000"/>
            <a:ext cx="4419600" cy="22098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Colonists raised pigs, cattle, and chickens.</a:t>
            </a:r>
          </a:p>
          <a:p>
            <a:r>
              <a:rPr lang="en-US" dirty="0" smtClean="0"/>
              <a:t>Fruit and Veggies were other major foods.</a:t>
            </a:r>
          </a:p>
          <a:p>
            <a:r>
              <a:rPr lang="en-US" dirty="0" smtClean="0"/>
              <a:t>Children picked huckleberries, blueberries, grapes, and strawberries.</a:t>
            </a:r>
          </a:p>
          <a:p>
            <a:r>
              <a:rPr lang="en-US" dirty="0" smtClean="0"/>
              <a:t>They would also pick pumpkins, squash, beans, peas, sweet potatoes, turnips, carrots and onions and put them into stew.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4297" y="152400"/>
            <a:ext cx="4021667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8397" y="3309861"/>
            <a:ext cx="3814578" cy="2810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40" y="152400"/>
            <a:ext cx="2248285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4953000"/>
            <a:ext cx="19050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1725" y="4832169"/>
            <a:ext cx="226695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323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76200" y="4876800"/>
            <a:ext cx="8305800" cy="1143000"/>
          </a:xfrm>
        </p:spPr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For breakfast and dinner they had corn mush sweetened with milk, fruit, honey, molasses, and maple syrup.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For lunch they would have stew.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531" y="3962400"/>
            <a:ext cx="8305800" cy="1143000"/>
          </a:xfrm>
        </p:spPr>
        <p:txBody>
          <a:bodyPr/>
          <a:lstStyle/>
          <a:p>
            <a:r>
              <a:rPr lang="en-US" dirty="0" smtClean="0"/>
              <a:t>Meals of the Day.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81000"/>
            <a:ext cx="2645004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5540" y="381000"/>
            <a:ext cx="2511855" cy="261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0272" y="481013"/>
            <a:ext cx="2171700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4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Quiz Time!!! Let’s see if you paid attention.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599" y="914400"/>
            <a:ext cx="6964984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R"/>
            </a:pPr>
            <a:r>
              <a:rPr lang="en-US" dirty="0" smtClean="0"/>
              <a:t>What could the sailors hear the women pounding from the sea? </a:t>
            </a:r>
          </a:p>
          <a:p>
            <a:r>
              <a:rPr lang="en-US" dirty="0" smtClean="0"/>
              <a:t>_</a:t>
            </a:r>
            <a:r>
              <a:rPr lang="en-US" u="sng" dirty="0" smtClean="0"/>
              <a:t>Corn___________________________________________________</a:t>
            </a:r>
          </a:p>
          <a:p>
            <a:r>
              <a:rPr lang="en-US" dirty="0" smtClean="0"/>
              <a:t>2) What was their favorite food?</a:t>
            </a:r>
          </a:p>
          <a:p>
            <a:r>
              <a:rPr lang="en-US" u="sng" dirty="0" smtClean="0"/>
              <a:t>_Meat___________________________________________________</a:t>
            </a:r>
          </a:p>
          <a:p>
            <a:r>
              <a:rPr lang="en-US" dirty="0" smtClean="0"/>
              <a:t>3) What did they put on the meat to keep it fresh?</a:t>
            </a:r>
          </a:p>
          <a:p>
            <a:r>
              <a:rPr lang="en-US" u="sng" dirty="0" smtClean="0"/>
              <a:t>_Salt and Pickled it._________________________________________</a:t>
            </a:r>
          </a:p>
          <a:p>
            <a:r>
              <a:rPr lang="en-US" dirty="0" smtClean="0"/>
              <a:t>4) What were some games they played?</a:t>
            </a:r>
          </a:p>
          <a:p>
            <a:r>
              <a:rPr lang="en-US" dirty="0" smtClean="0"/>
              <a:t>_</a:t>
            </a:r>
            <a:r>
              <a:rPr lang="en-US" u="sng" dirty="0" smtClean="0"/>
              <a:t>Cockfighting, Bull baiting, horse racing, pool, etc._________________</a:t>
            </a:r>
          </a:p>
          <a:p>
            <a:r>
              <a:rPr lang="en-US" dirty="0" smtClean="0"/>
              <a:t>5) What did they roll down the grass alley at the “jack”?</a:t>
            </a:r>
          </a:p>
          <a:p>
            <a:r>
              <a:rPr lang="en-US" dirty="0" smtClean="0"/>
              <a:t>__</a:t>
            </a:r>
            <a:r>
              <a:rPr lang="en-US" u="sng" dirty="0" smtClean="0"/>
              <a:t>Egg shaped ball</a:t>
            </a:r>
            <a:r>
              <a:rPr lang="en-US" dirty="0" smtClean="0"/>
              <a:t>_________________________________________</a:t>
            </a:r>
          </a:p>
          <a:p>
            <a:r>
              <a:rPr lang="en-US" dirty="0" smtClean="0"/>
              <a:t>6) What did they do at fairs?</a:t>
            </a:r>
          </a:p>
          <a:p>
            <a:r>
              <a:rPr lang="en-US" u="sng" dirty="0" smtClean="0"/>
              <a:t>__Chased greased pigs and climbed up greased poles._____________</a:t>
            </a:r>
          </a:p>
          <a:p>
            <a:r>
              <a:rPr lang="en-US" dirty="0" smtClean="0"/>
              <a:t>7) What is a chopping bee?</a:t>
            </a:r>
          </a:p>
          <a:p>
            <a:r>
              <a:rPr lang="en-US" u="sng" dirty="0" smtClean="0"/>
              <a:t>___When all the neighbors helped pick up tree branches off ones land._</a:t>
            </a:r>
          </a:p>
          <a:p>
            <a:r>
              <a:rPr lang="en-US" dirty="0" smtClean="0"/>
              <a:t>8) What did they hunt?</a:t>
            </a:r>
          </a:p>
          <a:p>
            <a:r>
              <a:rPr lang="en-US" dirty="0" smtClean="0"/>
              <a:t>___</a:t>
            </a:r>
            <a:r>
              <a:rPr lang="en-US" u="sng" dirty="0" smtClean="0"/>
              <a:t>Birds, rabbits, and wild deer.                                                          </a:t>
            </a:r>
            <a:endParaRPr lang="en-US" dirty="0" smtClean="0"/>
          </a:p>
          <a:p>
            <a:r>
              <a:rPr lang="en-US" dirty="0" smtClean="0"/>
              <a:t>9) How long did it take to build a house frame?</a:t>
            </a:r>
          </a:p>
          <a:p>
            <a:r>
              <a:rPr lang="en-US" dirty="0" smtClean="0"/>
              <a:t>__</a:t>
            </a:r>
            <a:r>
              <a:rPr lang="en-US" u="sng" dirty="0" smtClean="0"/>
              <a:t>One day.                        </a:t>
            </a:r>
            <a:r>
              <a:rPr lang="en-US" u="sng" dirty="0"/>
              <a:t> </a:t>
            </a:r>
            <a:r>
              <a:rPr lang="en-US" u="sng" dirty="0" smtClean="0"/>
              <a:t>                                                               </a:t>
            </a:r>
            <a:endParaRPr lang="en-US" dirty="0" smtClean="0"/>
          </a:p>
          <a:p>
            <a:r>
              <a:rPr lang="en-US" dirty="0" smtClean="0"/>
              <a:t>10) What did they eat for dinner?</a:t>
            </a:r>
          </a:p>
          <a:p>
            <a:r>
              <a:rPr lang="en-US" dirty="0" smtClean="0"/>
              <a:t>__</a:t>
            </a:r>
            <a:r>
              <a:rPr lang="en-US" u="sng" dirty="0" smtClean="0"/>
              <a:t>Corn mush sweetened with milk, fruit, honey, and maple syrup.            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947057"/>
            <a:ext cx="14478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642" y="3082854"/>
            <a:ext cx="1646916" cy="2098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6336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atch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104</TotalTime>
  <Words>563</Words>
  <Application>Microsoft Office PowerPoint</Application>
  <PresentationFormat>On-screen Show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Thatch</vt:lpstr>
      <vt:lpstr>4.11 and 4.12 Leisure and Food.</vt:lpstr>
      <vt:lpstr>4.11 Leisure </vt:lpstr>
      <vt:lpstr>Toys and Sports</vt:lpstr>
      <vt:lpstr>Fairs</vt:lpstr>
      <vt:lpstr>4.12 Food</vt:lpstr>
      <vt:lpstr>Meat</vt:lpstr>
      <vt:lpstr>More food info</vt:lpstr>
      <vt:lpstr>Meals of the Day.</vt:lpstr>
      <vt:lpstr>Quiz Time!!! Let’s see if you paid attention.</vt:lpstr>
      <vt:lpstr>Thanks For Watching!!!!!!!!!!!!!!!!!!!!!!!!!!!!!!!!!!!!!!!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4.11 and 4.12 Leisure and Food.</dc:title>
  <dc:creator>Student</dc:creator>
  <cp:lastModifiedBy>Student</cp:lastModifiedBy>
  <cp:revision>11</cp:revision>
  <dcterms:created xsi:type="dcterms:W3CDTF">2011-10-11T16:24:05Z</dcterms:created>
  <dcterms:modified xsi:type="dcterms:W3CDTF">2011-10-14T17:01:33Z</dcterms:modified>
</cp:coreProperties>
</file>