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 id="2147483828" r:id="rId2"/>
    <p:sldMasterId id="2147483864" r:id="rId3"/>
  </p:sldMasterIdLst>
  <p:sldIdLst>
    <p:sldId id="256" r:id="rId4"/>
    <p:sldId id="257" r:id="rId5"/>
    <p:sldId id="258" r:id="rId6"/>
    <p:sldId id="259" r:id="rId7"/>
    <p:sldId id="260" r:id="rId8"/>
    <p:sldId id="261" r:id="rId9"/>
    <p:sldId id="262" r:id="rId10"/>
    <p:sldId id="263" r:id="rId11"/>
    <p:sldId id="264" r:id="rId12"/>
    <p:sldId id="266" r:id="rId13"/>
    <p:sldId id="265" r:id="rId14"/>
    <p:sldId id="267" r:id="rId15"/>
    <p:sldId id="268" r:id="rId16"/>
    <p:sldId id="269"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A06A0"/>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fld id="{6C8BAF97-4D03-4E95-A0C4-3B2FC3C1D36D}" type="datetimeFigureOut">
              <a:rPr lang="en-US" smtClean="0"/>
              <a:pPr/>
              <a:t>10/13/2011</a:t>
            </a:fld>
            <a:endParaRPr lang="en-US"/>
          </a:p>
        </p:txBody>
      </p:sp>
      <p:sp>
        <p:nvSpPr>
          <p:cNvPr id="17" name="Slide Number Placeholder 16"/>
          <p:cNvSpPr>
            <a:spLocks noGrp="1"/>
          </p:cNvSpPr>
          <p:nvPr>
            <p:ph type="sldNum" sz="quarter" idx="11"/>
          </p:nvPr>
        </p:nvSpPr>
        <p:spPr/>
        <p:txBody>
          <a:bodyPr/>
          <a:lstStyle/>
          <a:p>
            <a:fld id="{31C71766-06F3-4C0A-9494-A9B7C1E5E2BB}" type="slidenum">
              <a:rPr lang="en-US" smtClean="0"/>
              <a:pPr/>
              <a:t>‹#›</a:t>
            </a:fld>
            <a:endParaRPr lang="en-US"/>
          </a:p>
        </p:txBody>
      </p:sp>
      <p:sp>
        <p:nvSpPr>
          <p:cNvPr id="19" name="Footer Placeholder 1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8BAF97-4D03-4E95-A0C4-3B2FC3C1D36D}" type="datetimeFigureOut">
              <a:rPr lang="en-US" smtClean="0"/>
              <a:pPr/>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C71766-06F3-4C0A-9494-A9B7C1E5E2B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8BAF97-4D03-4E95-A0C4-3B2FC3C1D36D}" type="datetimeFigureOut">
              <a:rPr lang="en-US" smtClean="0"/>
              <a:pPr/>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C71766-06F3-4C0A-9494-A9B7C1E5E2BB}" type="slidenum">
              <a:rPr lang="en-US" smtClean="0"/>
              <a:pPr/>
              <a:t>‹#›</a:t>
            </a:fld>
            <a:endParaRPr lang="en-US"/>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fld id="{6C8BAF97-4D03-4E95-A0C4-3B2FC3C1D36D}" type="datetimeFigureOut">
              <a:rPr lang="en-US" smtClean="0"/>
              <a:pPr/>
              <a:t>10/13/2011</a:t>
            </a:fld>
            <a:endParaRPr lang="en-US"/>
          </a:p>
        </p:txBody>
      </p:sp>
      <p:sp>
        <p:nvSpPr>
          <p:cNvPr id="17" name="Slide Number Placeholder 16"/>
          <p:cNvSpPr>
            <a:spLocks noGrp="1"/>
          </p:cNvSpPr>
          <p:nvPr>
            <p:ph type="sldNum" sz="quarter" idx="11"/>
          </p:nvPr>
        </p:nvSpPr>
        <p:spPr/>
        <p:txBody>
          <a:bodyPr/>
          <a:lstStyle/>
          <a:p>
            <a:fld id="{31C71766-06F3-4C0A-9494-A9B7C1E5E2BB}" type="slidenum">
              <a:rPr lang="en-US" smtClean="0"/>
              <a:pPr/>
              <a:t>‹#›</a:t>
            </a:fld>
            <a:endParaRPr lang="en-US"/>
          </a:p>
        </p:txBody>
      </p:sp>
      <p:sp>
        <p:nvSpPr>
          <p:cNvPr id="19" name="Footer Placeholder 18"/>
          <p:cNvSpPr>
            <a:spLocks noGrp="1"/>
          </p:cNvSpPr>
          <p:nvPr>
            <p:ph type="ftr" sz="quarter" idx="12"/>
          </p:nvPr>
        </p:nvSpPr>
        <p:spPr/>
        <p:txBody>
          <a:bodyPr/>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fld id="{6C8BAF97-4D03-4E95-A0C4-3B2FC3C1D36D}" type="datetimeFigureOut">
              <a:rPr lang="en-US" smtClean="0"/>
              <a:pPr/>
              <a:t>10/13/2011</a:t>
            </a:fld>
            <a:endParaRPr lang="en-US"/>
          </a:p>
        </p:txBody>
      </p:sp>
      <p:sp>
        <p:nvSpPr>
          <p:cNvPr id="12" name="Slide Number Placeholder 11"/>
          <p:cNvSpPr>
            <a:spLocks noGrp="1"/>
          </p:cNvSpPr>
          <p:nvPr>
            <p:ph type="sldNum" sz="quarter" idx="15"/>
          </p:nvPr>
        </p:nvSpPr>
        <p:spPr/>
        <p:txBody>
          <a:bodyPr/>
          <a:lstStyle/>
          <a:p>
            <a:fld id="{31C71766-06F3-4C0A-9494-A9B7C1E5E2BB}" type="slidenum">
              <a:rPr lang="en-US" smtClean="0"/>
              <a:pPr/>
              <a:t>‹#›</a:t>
            </a:fld>
            <a:endParaRPr lang="en-US"/>
          </a:p>
        </p:txBody>
      </p:sp>
      <p:sp>
        <p:nvSpPr>
          <p:cNvPr id="13" name="Footer Placeholder 12"/>
          <p:cNvSpPr>
            <a:spLocks noGrp="1"/>
          </p:cNvSpPr>
          <p:nvPr>
            <p:ph type="ftr" sz="quarter" idx="16"/>
          </p:nvPr>
        </p:nvSpPr>
        <p:spPr/>
        <p:txBody>
          <a:bodyPr/>
          <a:lstStyle/>
          <a:p>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fld id="{6C8BAF97-4D03-4E95-A0C4-3B2FC3C1D36D}" type="datetimeFigureOut">
              <a:rPr lang="en-US" smtClean="0"/>
              <a:pPr/>
              <a:t>10/13/2011</a:t>
            </a:fld>
            <a:endParaRPr lang="en-US"/>
          </a:p>
        </p:txBody>
      </p:sp>
      <p:sp>
        <p:nvSpPr>
          <p:cNvPr id="14" name="Slide Number Placeholder 13"/>
          <p:cNvSpPr>
            <a:spLocks noGrp="1"/>
          </p:cNvSpPr>
          <p:nvPr>
            <p:ph type="sldNum" sz="quarter" idx="11"/>
          </p:nvPr>
        </p:nvSpPr>
        <p:spPr/>
        <p:txBody>
          <a:bodyPr/>
          <a:lstStyle/>
          <a:p>
            <a:fld id="{31C71766-06F3-4C0A-9494-A9B7C1E5E2BB}" type="slidenum">
              <a:rPr lang="en-US" smtClean="0"/>
              <a:pPr/>
              <a:t>‹#›</a:t>
            </a:fld>
            <a:endParaRPr lang="en-US"/>
          </a:p>
        </p:txBody>
      </p:sp>
      <p:sp>
        <p:nvSpPr>
          <p:cNvPr id="15" name="Footer Placeholder 14"/>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fld id="{6C8BAF97-4D03-4E95-A0C4-3B2FC3C1D36D}" type="datetimeFigureOut">
              <a:rPr lang="en-US" smtClean="0"/>
              <a:pPr/>
              <a:t>10/13/2011</a:t>
            </a:fld>
            <a:endParaRPr lang="en-US"/>
          </a:p>
        </p:txBody>
      </p:sp>
      <p:sp>
        <p:nvSpPr>
          <p:cNvPr id="12" name="Slide Number Placeholder 11"/>
          <p:cNvSpPr>
            <a:spLocks noGrp="1"/>
          </p:cNvSpPr>
          <p:nvPr>
            <p:ph type="sldNum" sz="quarter" idx="16"/>
          </p:nvPr>
        </p:nvSpPr>
        <p:spPr/>
        <p:txBody>
          <a:bodyPr/>
          <a:lstStyle/>
          <a:p>
            <a:fld id="{31C71766-06F3-4C0A-9494-A9B7C1E5E2BB}" type="slidenum">
              <a:rPr lang="en-US" smtClean="0"/>
              <a:pPr/>
              <a:t>‹#›</a:t>
            </a:fld>
            <a:endParaRPr lang="en-US"/>
          </a:p>
        </p:txBody>
      </p:sp>
      <p:sp>
        <p:nvSpPr>
          <p:cNvPr id="13" name="Footer Placeholder 12"/>
          <p:cNvSpPr>
            <a:spLocks noGrp="1"/>
          </p:cNvSpPr>
          <p:nvPr>
            <p:ph type="ftr" sz="quarter" idx="17"/>
          </p:nvPr>
        </p:nvSpPr>
        <p:spPr/>
        <p:txBody>
          <a:bodyPr/>
          <a:lstStyle/>
          <a:p>
            <a:endParaRPr lang="en-US"/>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fld id="{6C8BAF97-4D03-4E95-A0C4-3B2FC3C1D36D}" type="datetimeFigureOut">
              <a:rPr lang="en-US" smtClean="0"/>
              <a:pPr/>
              <a:t>10/13/2011</a:t>
            </a:fld>
            <a:endParaRPr lang="en-US"/>
          </a:p>
        </p:txBody>
      </p:sp>
      <p:sp>
        <p:nvSpPr>
          <p:cNvPr id="12" name="Slide Number Placeholder 11"/>
          <p:cNvSpPr>
            <a:spLocks noGrp="1"/>
          </p:cNvSpPr>
          <p:nvPr>
            <p:ph type="sldNum" sz="quarter" idx="17"/>
          </p:nvPr>
        </p:nvSpPr>
        <p:spPr/>
        <p:txBody>
          <a:bodyPr/>
          <a:lstStyle/>
          <a:p>
            <a:fld id="{31C71766-06F3-4C0A-9494-A9B7C1E5E2BB}" type="slidenum">
              <a:rPr lang="en-US" smtClean="0"/>
              <a:pPr/>
              <a:t>‹#›</a:t>
            </a:fld>
            <a:endParaRPr lang="en-US"/>
          </a:p>
        </p:txBody>
      </p:sp>
      <p:sp>
        <p:nvSpPr>
          <p:cNvPr id="13" name="Footer Placeholder 12"/>
          <p:cNvSpPr>
            <a:spLocks noGrp="1"/>
          </p:cNvSpPr>
          <p:nvPr>
            <p:ph type="ftr" sz="quarter" idx="18"/>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fld id="{6C8BAF97-4D03-4E95-A0C4-3B2FC3C1D36D}" type="datetimeFigureOut">
              <a:rPr lang="en-US" smtClean="0"/>
              <a:pPr/>
              <a:t>10/13/2011</a:t>
            </a:fld>
            <a:endParaRPr lang="en-US"/>
          </a:p>
        </p:txBody>
      </p:sp>
      <p:sp>
        <p:nvSpPr>
          <p:cNvPr id="16" name="Slide Number Placeholder 15"/>
          <p:cNvSpPr>
            <a:spLocks noGrp="1"/>
          </p:cNvSpPr>
          <p:nvPr>
            <p:ph type="sldNum" sz="quarter" idx="11"/>
          </p:nvPr>
        </p:nvSpPr>
        <p:spPr/>
        <p:txBody>
          <a:bodyPr/>
          <a:lstStyle/>
          <a:p>
            <a:fld id="{31C71766-06F3-4C0A-9494-A9B7C1E5E2BB}"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6C8BAF97-4D03-4E95-A0C4-3B2FC3C1D36D}" type="datetimeFigureOut">
              <a:rPr lang="en-US" smtClean="0"/>
              <a:pPr/>
              <a:t>10/13/2011</a:t>
            </a:fld>
            <a:endParaRPr lang="en-US"/>
          </a:p>
        </p:txBody>
      </p:sp>
      <p:sp>
        <p:nvSpPr>
          <p:cNvPr id="8" name="Slide Number Placeholder 7"/>
          <p:cNvSpPr>
            <a:spLocks noGrp="1"/>
          </p:cNvSpPr>
          <p:nvPr>
            <p:ph type="sldNum" sz="quarter" idx="11"/>
          </p:nvPr>
        </p:nvSpPr>
        <p:spPr/>
        <p:txBody>
          <a:bodyPr/>
          <a:lstStyle/>
          <a:p>
            <a:fld id="{31C71766-06F3-4C0A-9494-A9B7C1E5E2BB}"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fld id="{6C8BAF97-4D03-4E95-A0C4-3B2FC3C1D36D}" type="datetimeFigureOut">
              <a:rPr lang="en-US" smtClean="0"/>
              <a:pPr/>
              <a:t>10/13/2011</a:t>
            </a:fld>
            <a:endParaRPr lang="en-US"/>
          </a:p>
        </p:txBody>
      </p:sp>
      <p:sp>
        <p:nvSpPr>
          <p:cNvPr id="19" name="Slide Number Placeholder 18"/>
          <p:cNvSpPr>
            <a:spLocks noGrp="1"/>
          </p:cNvSpPr>
          <p:nvPr>
            <p:ph type="sldNum" sz="quarter" idx="16"/>
          </p:nvPr>
        </p:nvSpPr>
        <p:spPr/>
        <p:txBody>
          <a:bodyPr/>
          <a:lstStyle/>
          <a:p>
            <a:fld id="{31C71766-06F3-4C0A-9494-A9B7C1E5E2BB}" type="slidenum">
              <a:rPr lang="en-US" smtClean="0"/>
              <a:pPr/>
              <a:t>‹#›</a:t>
            </a:fld>
            <a:endParaRPr lang="en-US"/>
          </a:p>
        </p:txBody>
      </p:sp>
      <p:sp>
        <p:nvSpPr>
          <p:cNvPr id="23" name="Footer Placeholder 22"/>
          <p:cNvSpPr>
            <a:spLocks noGrp="1"/>
          </p:cNvSpPr>
          <p:nvPr>
            <p:ph type="ftr" sz="quarter" idx="17"/>
          </p:nvPr>
        </p:nvSpPr>
        <p:spPr/>
        <p:txBody>
          <a:bodyPr/>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fld id="{6C8BAF97-4D03-4E95-A0C4-3B2FC3C1D36D}" type="datetimeFigureOut">
              <a:rPr lang="en-US" smtClean="0"/>
              <a:pPr/>
              <a:t>10/13/2011</a:t>
            </a:fld>
            <a:endParaRPr lang="en-US"/>
          </a:p>
        </p:txBody>
      </p:sp>
      <p:sp>
        <p:nvSpPr>
          <p:cNvPr id="12" name="Slide Number Placeholder 11"/>
          <p:cNvSpPr>
            <a:spLocks noGrp="1"/>
          </p:cNvSpPr>
          <p:nvPr>
            <p:ph type="sldNum" sz="quarter" idx="15"/>
          </p:nvPr>
        </p:nvSpPr>
        <p:spPr/>
        <p:txBody>
          <a:bodyPr/>
          <a:lstStyle/>
          <a:p>
            <a:fld id="{31C71766-06F3-4C0A-9494-A9B7C1E5E2BB}" type="slidenum">
              <a:rPr lang="en-US" smtClean="0"/>
              <a:pPr/>
              <a:t>‹#›</a:t>
            </a:fld>
            <a:endParaRPr lang="en-US"/>
          </a:p>
        </p:txBody>
      </p:sp>
      <p:sp>
        <p:nvSpPr>
          <p:cNvPr id="13" name="Footer Placeholder 12"/>
          <p:cNvSpPr>
            <a:spLocks noGrp="1"/>
          </p:cNvSpPr>
          <p:nvPr>
            <p:ph type="ftr" sz="quarter" idx="16"/>
          </p:nvPr>
        </p:nvSpPr>
        <p:spPr/>
        <p:txBody>
          <a:bodyPr/>
          <a:lstStyle/>
          <a:p>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6C8BAF97-4D03-4E95-A0C4-3B2FC3C1D36D}" type="datetimeFigureOut">
              <a:rPr lang="en-US" smtClean="0"/>
              <a:pPr/>
              <a:t>10/13/2011</a:t>
            </a:fld>
            <a:endParaRPr lang="en-US"/>
          </a:p>
        </p:txBody>
      </p:sp>
      <p:sp>
        <p:nvSpPr>
          <p:cNvPr id="14" name="Slide Number Placeholder 13"/>
          <p:cNvSpPr>
            <a:spLocks noGrp="1"/>
          </p:cNvSpPr>
          <p:nvPr>
            <p:ph type="sldNum" sz="quarter" idx="15"/>
          </p:nvPr>
        </p:nvSpPr>
        <p:spPr>
          <a:xfrm>
            <a:off x="4038600" y="6172200"/>
            <a:ext cx="1066800" cy="304800"/>
          </a:xfrm>
        </p:spPr>
        <p:txBody>
          <a:bodyPr/>
          <a:lstStyle/>
          <a:p>
            <a:fld id="{31C71766-06F3-4C0A-9494-A9B7C1E5E2BB}" type="slidenum">
              <a:rPr lang="en-US" smtClean="0"/>
              <a:pPr/>
              <a:t>‹#›</a:t>
            </a:fld>
            <a:endParaRPr lang="en-US"/>
          </a:p>
        </p:txBody>
      </p:sp>
      <p:sp>
        <p:nvSpPr>
          <p:cNvPr id="15" name="Footer Placeholder 14"/>
          <p:cNvSpPr>
            <a:spLocks noGrp="1"/>
          </p:cNvSpPr>
          <p:nvPr>
            <p:ph type="ftr" sz="quarter" idx="16"/>
          </p:nvPr>
        </p:nvSpPr>
        <p:spPr>
          <a:xfrm>
            <a:off x="1447800" y="6486525"/>
            <a:ext cx="6248400" cy="292100"/>
          </a:xfrm>
        </p:spPr>
        <p:txBody>
          <a:bodyPr/>
          <a:lstStyle/>
          <a:p>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8BAF97-4D03-4E95-A0C4-3B2FC3C1D36D}" type="datetimeFigureOut">
              <a:rPr lang="en-US" smtClean="0"/>
              <a:pPr/>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C71766-06F3-4C0A-9494-A9B7C1E5E2BB}"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8BAF97-4D03-4E95-A0C4-3B2FC3C1D36D}" type="datetimeFigureOut">
              <a:rPr lang="en-US" smtClean="0"/>
              <a:pPr/>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C71766-06F3-4C0A-9494-A9B7C1E5E2BB}" type="slidenum">
              <a:rPr lang="en-US" smtClean="0"/>
              <a:pPr/>
              <a:t>‹#›</a:t>
            </a:fld>
            <a:endParaRPr lang="en-US"/>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6C8BAF97-4D03-4E95-A0C4-3B2FC3C1D36D}" type="datetimeFigureOut">
              <a:rPr lang="en-US" smtClean="0"/>
              <a:pPr/>
              <a:t>10/13/2011</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31C71766-06F3-4C0A-9494-A9B7C1E5E2BB}"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C8BAF97-4D03-4E95-A0C4-3B2FC3C1D36D}" type="datetimeFigureOut">
              <a:rPr lang="en-US" smtClean="0"/>
              <a:pPr/>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C71766-06F3-4C0A-9494-A9B7C1E5E2BB}" type="slidenum">
              <a:rPr lang="en-US" smtClean="0"/>
              <a:pPr/>
              <a:t>‹#›</a:t>
            </a:fld>
            <a:endParaRPr lang="en-US"/>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C8BAF97-4D03-4E95-A0C4-3B2FC3C1D36D}" type="datetimeFigureOut">
              <a:rPr lang="en-US" smtClean="0"/>
              <a:pPr/>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C71766-06F3-4C0A-9494-A9B7C1E5E2BB}" type="slidenum">
              <a:rPr lang="en-US" smtClean="0"/>
              <a:pPr/>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C8BAF97-4D03-4E95-A0C4-3B2FC3C1D36D}" type="datetimeFigureOut">
              <a:rPr lang="en-US" smtClean="0"/>
              <a:pPr/>
              <a:t>10/13/2011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C71766-06F3-4C0A-9494-A9B7C1E5E2BB}" type="slidenum">
              <a:rPr lang="en-US" smtClean="0"/>
              <a:pPr/>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C8BAF97-4D03-4E95-A0C4-3B2FC3C1D36D}" type="datetimeFigureOut">
              <a:rPr lang="en-US" smtClean="0"/>
              <a:pPr/>
              <a:t>10/13/2011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C71766-06F3-4C0A-9494-A9B7C1E5E2BB}" type="slidenum">
              <a:rPr lang="en-US" smtClean="0"/>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C8BAF97-4D03-4E95-A0C4-3B2FC3C1D36D}" type="datetimeFigureOut">
              <a:rPr lang="en-US" smtClean="0"/>
              <a:pPr/>
              <a:t>10/13/2011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C71766-06F3-4C0A-9494-A9B7C1E5E2BB}" type="slidenum">
              <a:rPr lang="en-US" smtClean="0"/>
              <a:pPr/>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C8BAF97-4D03-4E95-A0C4-3B2FC3C1D36D}" type="datetimeFigureOut">
              <a:rPr lang="en-US" smtClean="0"/>
              <a:pPr/>
              <a:t>10/13/2011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C71766-06F3-4C0A-9494-A9B7C1E5E2B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fld id="{6C8BAF97-4D03-4E95-A0C4-3B2FC3C1D36D}" type="datetimeFigureOut">
              <a:rPr lang="en-US" smtClean="0"/>
              <a:pPr/>
              <a:t>10/13/2011</a:t>
            </a:fld>
            <a:endParaRPr lang="en-US"/>
          </a:p>
        </p:txBody>
      </p:sp>
      <p:sp>
        <p:nvSpPr>
          <p:cNvPr id="14" name="Slide Number Placeholder 13"/>
          <p:cNvSpPr>
            <a:spLocks noGrp="1"/>
          </p:cNvSpPr>
          <p:nvPr>
            <p:ph type="sldNum" sz="quarter" idx="11"/>
          </p:nvPr>
        </p:nvSpPr>
        <p:spPr/>
        <p:txBody>
          <a:bodyPr/>
          <a:lstStyle/>
          <a:p>
            <a:fld id="{31C71766-06F3-4C0A-9494-A9B7C1E5E2BB}" type="slidenum">
              <a:rPr lang="en-US" smtClean="0"/>
              <a:pPr/>
              <a:t>‹#›</a:t>
            </a:fld>
            <a:endParaRPr lang="en-US"/>
          </a:p>
        </p:txBody>
      </p:sp>
      <p:sp>
        <p:nvSpPr>
          <p:cNvPr id="15" name="Footer Placeholder 14"/>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8BAF97-4D03-4E95-A0C4-3B2FC3C1D36D}" type="datetimeFigureOut">
              <a:rPr lang="en-US" smtClean="0"/>
              <a:pPr/>
              <a:t>10/13/2011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C71766-06F3-4C0A-9494-A9B7C1E5E2BB}" type="slidenum">
              <a:rPr lang="en-US" smtClean="0"/>
              <a:pPr/>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8BAF97-4D03-4E95-A0C4-3B2FC3C1D36D}" type="datetimeFigureOut">
              <a:rPr lang="en-US" smtClean="0"/>
              <a:pPr/>
              <a:t>10/13/2011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C71766-06F3-4C0A-9494-A9B7C1E5E2BB}" type="slidenum">
              <a:rPr lang="en-US" smtClean="0"/>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8BAF97-4D03-4E95-A0C4-3B2FC3C1D36D}" type="datetimeFigureOut">
              <a:rPr lang="en-US" smtClean="0"/>
              <a:pPr/>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C71766-06F3-4C0A-9494-A9B7C1E5E2BB}"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C8BAF97-4D03-4E95-A0C4-3B2FC3C1D36D}" type="datetimeFigureOut">
              <a:rPr lang="en-US" smtClean="0"/>
              <a:pPr/>
              <a:t>10/13/2011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C71766-06F3-4C0A-9494-A9B7C1E5E2B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fld id="{6C8BAF97-4D03-4E95-A0C4-3B2FC3C1D36D}" type="datetimeFigureOut">
              <a:rPr lang="en-US" smtClean="0"/>
              <a:pPr/>
              <a:t>10/13/2011</a:t>
            </a:fld>
            <a:endParaRPr lang="en-US"/>
          </a:p>
        </p:txBody>
      </p:sp>
      <p:sp>
        <p:nvSpPr>
          <p:cNvPr id="12" name="Slide Number Placeholder 11"/>
          <p:cNvSpPr>
            <a:spLocks noGrp="1"/>
          </p:cNvSpPr>
          <p:nvPr>
            <p:ph type="sldNum" sz="quarter" idx="16"/>
          </p:nvPr>
        </p:nvSpPr>
        <p:spPr/>
        <p:txBody>
          <a:bodyPr/>
          <a:lstStyle/>
          <a:p>
            <a:fld id="{31C71766-06F3-4C0A-9494-A9B7C1E5E2BB}" type="slidenum">
              <a:rPr lang="en-US" smtClean="0"/>
              <a:pPr/>
              <a:t>‹#›</a:t>
            </a:fld>
            <a:endParaRPr lang="en-US"/>
          </a:p>
        </p:txBody>
      </p:sp>
      <p:sp>
        <p:nvSpPr>
          <p:cNvPr id="13" name="Footer Placeholder 12"/>
          <p:cNvSpPr>
            <a:spLocks noGrp="1"/>
          </p:cNvSpPr>
          <p:nvPr>
            <p:ph type="ftr" sz="quarter" idx="17"/>
          </p:nvPr>
        </p:nvSpPr>
        <p:spPr/>
        <p:txBody>
          <a:bodyPr/>
          <a:lstStyle/>
          <a:p>
            <a:endParaRPr lang="en-US"/>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fld id="{6C8BAF97-4D03-4E95-A0C4-3B2FC3C1D36D}" type="datetimeFigureOut">
              <a:rPr lang="en-US" smtClean="0"/>
              <a:pPr/>
              <a:t>10/13/2011</a:t>
            </a:fld>
            <a:endParaRPr lang="en-US"/>
          </a:p>
        </p:txBody>
      </p:sp>
      <p:sp>
        <p:nvSpPr>
          <p:cNvPr id="12" name="Slide Number Placeholder 11"/>
          <p:cNvSpPr>
            <a:spLocks noGrp="1"/>
          </p:cNvSpPr>
          <p:nvPr>
            <p:ph type="sldNum" sz="quarter" idx="17"/>
          </p:nvPr>
        </p:nvSpPr>
        <p:spPr/>
        <p:txBody>
          <a:bodyPr/>
          <a:lstStyle/>
          <a:p>
            <a:fld id="{31C71766-06F3-4C0A-9494-A9B7C1E5E2BB}" type="slidenum">
              <a:rPr lang="en-US" smtClean="0"/>
              <a:pPr/>
              <a:t>‹#›</a:t>
            </a:fld>
            <a:endParaRPr lang="en-US"/>
          </a:p>
        </p:txBody>
      </p:sp>
      <p:sp>
        <p:nvSpPr>
          <p:cNvPr id="13" name="Footer Placeholder 12"/>
          <p:cNvSpPr>
            <a:spLocks noGrp="1"/>
          </p:cNvSpPr>
          <p:nvPr>
            <p:ph type="ftr" sz="quarter" idx="18"/>
          </p:nvPr>
        </p:nvSpPr>
        <p:spPr/>
        <p:txBody>
          <a:bodyPr/>
          <a:lstStyle/>
          <a:p>
            <a:endParaRPr lang="en-US"/>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fld id="{6C8BAF97-4D03-4E95-A0C4-3B2FC3C1D36D}" type="datetimeFigureOut">
              <a:rPr lang="en-US" smtClean="0"/>
              <a:pPr/>
              <a:t>10/13/2011</a:t>
            </a:fld>
            <a:endParaRPr lang="en-US"/>
          </a:p>
        </p:txBody>
      </p:sp>
      <p:sp>
        <p:nvSpPr>
          <p:cNvPr id="16" name="Slide Number Placeholder 15"/>
          <p:cNvSpPr>
            <a:spLocks noGrp="1"/>
          </p:cNvSpPr>
          <p:nvPr>
            <p:ph type="sldNum" sz="quarter" idx="11"/>
          </p:nvPr>
        </p:nvSpPr>
        <p:spPr/>
        <p:txBody>
          <a:bodyPr/>
          <a:lstStyle/>
          <a:p>
            <a:fld id="{31C71766-06F3-4C0A-9494-A9B7C1E5E2BB}"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6C8BAF97-4D03-4E95-A0C4-3B2FC3C1D36D}" type="datetimeFigureOut">
              <a:rPr lang="en-US" smtClean="0"/>
              <a:pPr/>
              <a:t>10/13/2011</a:t>
            </a:fld>
            <a:endParaRPr lang="en-US"/>
          </a:p>
        </p:txBody>
      </p:sp>
      <p:sp>
        <p:nvSpPr>
          <p:cNvPr id="8" name="Slide Number Placeholder 7"/>
          <p:cNvSpPr>
            <a:spLocks noGrp="1"/>
          </p:cNvSpPr>
          <p:nvPr>
            <p:ph type="sldNum" sz="quarter" idx="11"/>
          </p:nvPr>
        </p:nvSpPr>
        <p:spPr/>
        <p:txBody>
          <a:bodyPr/>
          <a:lstStyle/>
          <a:p>
            <a:fld id="{31C71766-06F3-4C0A-9494-A9B7C1E5E2BB}"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fld id="{6C8BAF97-4D03-4E95-A0C4-3B2FC3C1D36D}" type="datetimeFigureOut">
              <a:rPr lang="en-US" smtClean="0"/>
              <a:pPr/>
              <a:t>10/13/2011</a:t>
            </a:fld>
            <a:endParaRPr lang="en-US"/>
          </a:p>
        </p:txBody>
      </p:sp>
      <p:sp>
        <p:nvSpPr>
          <p:cNvPr id="19" name="Slide Number Placeholder 18"/>
          <p:cNvSpPr>
            <a:spLocks noGrp="1"/>
          </p:cNvSpPr>
          <p:nvPr>
            <p:ph type="sldNum" sz="quarter" idx="16"/>
          </p:nvPr>
        </p:nvSpPr>
        <p:spPr/>
        <p:txBody>
          <a:bodyPr/>
          <a:lstStyle/>
          <a:p>
            <a:fld id="{31C71766-06F3-4C0A-9494-A9B7C1E5E2BB}" type="slidenum">
              <a:rPr lang="en-US" smtClean="0"/>
              <a:pPr/>
              <a:t>‹#›</a:t>
            </a:fld>
            <a:endParaRPr lang="en-US"/>
          </a:p>
        </p:txBody>
      </p:sp>
      <p:sp>
        <p:nvSpPr>
          <p:cNvPr id="23" name="Footer Placeholder 22"/>
          <p:cNvSpPr>
            <a:spLocks noGrp="1"/>
          </p:cNvSpPr>
          <p:nvPr>
            <p:ph type="ftr" sz="quarter" idx="17"/>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6C8BAF97-4D03-4E95-A0C4-3B2FC3C1D36D}" type="datetimeFigureOut">
              <a:rPr lang="en-US" smtClean="0"/>
              <a:pPr/>
              <a:t>10/13/2011</a:t>
            </a:fld>
            <a:endParaRPr lang="en-US"/>
          </a:p>
        </p:txBody>
      </p:sp>
      <p:sp>
        <p:nvSpPr>
          <p:cNvPr id="14" name="Slide Number Placeholder 13"/>
          <p:cNvSpPr>
            <a:spLocks noGrp="1"/>
          </p:cNvSpPr>
          <p:nvPr>
            <p:ph type="sldNum" sz="quarter" idx="15"/>
          </p:nvPr>
        </p:nvSpPr>
        <p:spPr>
          <a:xfrm>
            <a:off x="4038600" y="6172200"/>
            <a:ext cx="1066800" cy="304800"/>
          </a:xfrm>
        </p:spPr>
        <p:txBody>
          <a:bodyPr/>
          <a:lstStyle/>
          <a:p>
            <a:fld id="{31C71766-06F3-4C0A-9494-A9B7C1E5E2BB}" type="slidenum">
              <a:rPr lang="en-US" smtClean="0"/>
              <a:pPr/>
              <a:t>‹#›</a:t>
            </a:fld>
            <a:endParaRPr lang="en-US"/>
          </a:p>
        </p:txBody>
      </p:sp>
      <p:sp>
        <p:nvSpPr>
          <p:cNvPr id="15" name="Footer Placeholder 14"/>
          <p:cNvSpPr>
            <a:spLocks noGrp="1"/>
          </p:cNvSpPr>
          <p:nvPr>
            <p:ph type="ftr" sz="quarter" idx="16"/>
          </p:nvPr>
        </p:nvSpPr>
        <p:spPr>
          <a:xfrm>
            <a:off x="1447800" y="6486525"/>
            <a:ext cx="6248400" cy="29210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6C8BAF97-4D03-4E95-A0C4-3B2FC3C1D36D}" type="datetimeFigureOut">
              <a:rPr lang="en-US" smtClean="0"/>
              <a:pPr/>
              <a:t>10/13/2011</a:t>
            </a:fld>
            <a:endParaRPr lang="en-US"/>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n-US"/>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31C71766-06F3-4C0A-9494-A9B7C1E5E2BB}" type="slidenum">
              <a:rPr lang="en-US" smtClean="0"/>
              <a:pPr/>
              <a:t>‹#›</a:t>
            </a:fld>
            <a:endParaRPr lang="en-US"/>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6C8BAF97-4D03-4E95-A0C4-3B2FC3C1D36D}" type="datetimeFigureOut">
              <a:rPr lang="en-US" smtClean="0"/>
              <a:pPr/>
              <a:t>10/13/2011</a:t>
            </a:fld>
            <a:endParaRPr lang="en-US"/>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n-US"/>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31C71766-06F3-4C0A-9494-A9B7C1E5E2BB}" type="slidenum">
              <a:rPr lang="en-US" smtClean="0"/>
              <a:pPr/>
              <a:t>‹#›</a:t>
            </a:fld>
            <a:endParaRPr lang="en-US"/>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6C8BAF97-4D03-4E95-A0C4-3B2FC3C1D36D}" type="datetimeFigureOut">
              <a:rPr lang="en-US" smtClean="0"/>
              <a:pPr/>
              <a:t>10/13/2011</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31C71766-06F3-4C0A-9494-A9B7C1E5E2B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Life In The Colonies</a:t>
            </a:r>
            <a:endParaRPr lang="en-US" dirty="0"/>
          </a:p>
        </p:txBody>
      </p:sp>
      <p:sp>
        <p:nvSpPr>
          <p:cNvPr id="3" name="Subtitle 2"/>
          <p:cNvSpPr>
            <a:spLocks noGrp="1"/>
          </p:cNvSpPr>
          <p:nvPr>
            <p:ph type="subTitle" idx="1"/>
          </p:nvPr>
        </p:nvSpPr>
        <p:spPr/>
        <p:txBody>
          <a:bodyPr>
            <a:normAutofit fontScale="92500"/>
          </a:bodyPr>
          <a:lstStyle/>
          <a:p>
            <a:r>
              <a:rPr lang="en-US" dirty="0" smtClean="0">
                <a:solidFill>
                  <a:schemeClr val="tx1"/>
                </a:solidFill>
              </a:rPr>
              <a:t>By: Carleen Baron, Taylor Heuring, Adrianna kosobuki,and Tim Skierka. </a:t>
            </a:r>
            <a:endParaRPr lang="en-US" dirty="0">
              <a:solidFill>
                <a:schemeClr val="tx1"/>
              </a:solidFill>
            </a:endParaRPr>
          </a:p>
        </p:txBody>
      </p:sp>
    </p:spTree>
    <p:extLst>
      <p:ext uri="{BB962C8B-B14F-4D97-AF65-F5344CB8AC3E}">
        <p14:creationId xmlns:p14="http://schemas.microsoft.com/office/powerpoint/2010/main" val="15139562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r>
              <a:rPr lang="en-US" dirty="0" smtClean="0">
                <a:solidFill>
                  <a:srgbClr val="CA06A0"/>
                </a:solidFill>
              </a:rPr>
              <a:t>The colonists used heavy iron pots to do their cooking.</a:t>
            </a:r>
          </a:p>
          <a:p>
            <a:r>
              <a:rPr lang="en-US" dirty="0" smtClean="0">
                <a:solidFill>
                  <a:srgbClr val="CA06A0"/>
                </a:solidFill>
              </a:rPr>
              <a:t>Women usually did all of the cooking.</a:t>
            </a:r>
          </a:p>
          <a:p>
            <a:r>
              <a:rPr lang="en-US" dirty="0" smtClean="0">
                <a:solidFill>
                  <a:srgbClr val="CA06A0"/>
                </a:solidFill>
              </a:rPr>
              <a:t>The women usually scorched their clothes, were burned by the pot or fire, </a:t>
            </a:r>
            <a:r>
              <a:rPr lang="en-US" dirty="0" smtClean="0">
                <a:solidFill>
                  <a:srgbClr val="CA06A0"/>
                </a:solidFill>
              </a:rPr>
              <a:t>or strained</a:t>
            </a:r>
            <a:r>
              <a:rPr lang="en-US" dirty="0" smtClean="0">
                <a:solidFill>
                  <a:srgbClr val="CA06A0"/>
                </a:solidFill>
              </a:rPr>
              <a:t> </a:t>
            </a:r>
            <a:r>
              <a:rPr lang="en-US" dirty="0" smtClean="0">
                <a:solidFill>
                  <a:srgbClr val="CA06A0"/>
                </a:solidFill>
              </a:rPr>
              <a:t>their </a:t>
            </a:r>
            <a:r>
              <a:rPr lang="en-US" dirty="0" smtClean="0">
                <a:solidFill>
                  <a:srgbClr val="CA06A0"/>
                </a:solidFill>
              </a:rPr>
              <a:t>back.</a:t>
            </a:r>
            <a:endParaRPr lang="en-US" dirty="0" smtClean="0">
              <a:solidFill>
                <a:srgbClr val="CA06A0"/>
              </a:solidFill>
            </a:endParaRPr>
          </a:p>
          <a:p>
            <a:r>
              <a:rPr lang="en-US" dirty="0" smtClean="0">
                <a:solidFill>
                  <a:srgbClr val="CA06A0"/>
                </a:solidFill>
              </a:rPr>
              <a:t>This job was very </a:t>
            </a:r>
            <a:r>
              <a:rPr lang="en-US" dirty="0" smtClean="0">
                <a:solidFill>
                  <a:srgbClr val="CA06A0"/>
                </a:solidFill>
              </a:rPr>
              <a:t>dangerous</a:t>
            </a:r>
            <a:r>
              <a:rPr lang="en-US" dirty="0" smtClean="0">
                <a:solidFill>
                  <a:srgbClr val="CA06A0"/>
                </a:solidFill>
              </a:rPr>
              <a:t>.</a:t>
            </a:r>
          </a:p>
        </p:txBody>
      </p:sp>
      <p:sp>
        <p:nvSpPr>
          <p:cNvPr id="2" name="Title 1"/>
          <p:cNvSpPr>
            <a:spLocks noGrp="1"/>
          </p:cNvSpPr>
          <p:nvPr>
            <p:ph type="title"/>
          </p:nvPr>
        </p:nvSpPr>
        <p:spPr/>
        <p:txBody>
          <a:bodyPr/>
          <a:lstStyle/>
          <a:p>
            <a:r>
              <a:rPr lang="en-US" dirty="0" smtClean="0"/>
              <a:t>Cooking</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4114800"/>
            <a:ext cx="3590925" cy="2461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19200" y="4395623"/>
            <a:ext cx="2533277" cy="1899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60216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r>
              <a:rPr lang="en-US" dirty="0" smtClean="0">
                <a:solidFill>
                  <a:srgbClr val="CA06A0"/>
                </a:solidFill>
              </a:rPr>
              <a:t>The houses were one big room with a chimney </a:t>
            </a:r>
          </a:p>
          <a:p>
            <a:r>
              <a:rPr lang="en-US" dirty="0" smtClean="0">
                <a:solidFill>
                  <a:srgbClr val="CA06A0"/>
                </a:solidFill>
              </a:rPr>
              <a:t>There was one big bed in the corner for the parents to sleep in.</a:t>
            </a:r>
          </a:p>
          <a:p>
            <a:r>
              <a:rPr lang="en-US" dirty="0" smtClean="0">
                <a:solidFill>
                  <a:srgbClr val="CA06A0"/>
                </a:solidFill>
              </a:rPr>
              <a:t>The younger kids slept in the </a:t>
            </a:r>
            <a:r>
              <a:rPr lang="en-US" dirty="0" smtClean="0">
                <a:solidFill>
                  <a:srgbClr val="CA06A0"/>
                </a:solidFill>
              </a:rPr>
              <a:t>trundle bed and the older kids slept in the attic/loft.</a:t>
            </a:r>
            <a:endParaRPr lang="en-US" dirty="0" smtClean="0">
              <a:solidFill>
                <a:srgbClr val="CA06A0"/>
              </a:solidFill>
            </a:endParaRPr>
          </a:p>
          <a:p>
            <a:pPr marL="0" indent="0">
              <a:buNone/>
            </a:pPr>
            <a:r>
              <a:rPr lang="en-US" dirty="0" smtClean="0">
                <a:solidFill>
                  <a:srgbClr val="CA06A0"/>
                </a:solidFill>
              </a:rPr>
              <a:t>                          </a:t>
            </a:r>
            <a:r>
              <a:rPr lang="en-US" dirty="0" smtClean="0">
                <a:solidFill>
                  <a:srgbClr val="CA06A0"/>
                </a:solidFill>
              </a:rPr>
              <a:t>Trundle: </a:t>
            </a:r>
            <a:r>
              <a:rPr lang="en-US" dirty="0" smtClean="0">
                <a:solidFill>
                  <a:srgbClr val="CA06A0"/>
                </a:solidFill>
              </a:rPr>
              <a:t>A small bed that slides in and out from underneath the parents bed.</a:t>
            </a:r>
          </a:p>
          <a:p>
            <a:endParaRPr lang="en-US" dirty="0" smtClean="0"/>
          </a:p>
        </p:txBody>
      </p:sp>
      <p:sp>
        <p:nvSpPr>
          <p:cNvPr id="2" name="Title 1"/>
          <p:cNvSpPr>
            <a:spLocks noGrp="1"/>
          </p:cNvSpPr>
          <p:nvPr>
            <p:ph type="title"/>
          </p:nvPr>
        </p:nvSpPr>
        <p:spPr/>
        <p:txBody>
          <a:bodyPr>
            <a:normAutofit/>
          </a:bodyPr>
          <a:lstStyle/>
          <a:p>
            <a:r>
              <a:rPr lang="en-US" dirty="0" smtClean="0"/>
              <a:t>Housing in the colonies</a:t>
            </a:r>
            <a:endParaRPr lang="en-US"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76600" y="4343400"/>
            <a:ext cx="304800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33639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r>
              <a:rPr lang="en-US" dirty="0" smtClean="0">
                <a:solidFill>
                  <a:srgbClr val="CA06A0"/>
                </a:solidFill>
              </a:rPr>
              <a:t>1. </a:t>
            </a:r>
            <a:r>
              <a:rPr lang="en-US" dirty="0" smtClean="0">
                <a:solidFill>
                  <a:srgbClr val="CA06A0"/>
                </a:solidFill>
              </a:rPr>
              <a:t>How </a:t>
            </a:r>
            <a:r>
              <a:rPr lang="en-US" dirty="0" smtClean="0">
                <a:solidFill>
                  <a:srgbClr val="CA06A0"/>
                </a:solidFill>
              </a:rPr>
              <a:t>many rooms were in the house? </a:t>
            </a:r>
          </a:p>
          <a:p>
            <a:r>
              <a:rPr lang="en-US" dirty="0" smtClean="0">
                <a:solidFill>
                  <a:srgbClr val="CA06A0"/>
                </a:solidFill>
              </a:rPr>
              <a:t>2. </a:t>
            </a:r>
            <a:r>
              <a:rPr lang="en-US" dirty="0" smtClean="0">
                <a:solidFill>
                  <a:srgbClr val="CA06A0"/>
                </a:solidFill>
              </a:rPr>
              <a:t>Where </a:t>
            </a:r>
            <a:r>
              <a:rPr lang="en-US" dirty="0" smtClean="0">
                <a:solidFill>
                  <a:srgbClr val="CA06A0"/>
                </a:solidFill>
              </a:rPr>
              <a:t>did the </a:t>
            </a:r>
            <a:r>
              <a:rPr lang="en-US" dirty="0" smtClean="0">
                <a:solidFill>
                  <a:srgbClr val="CA06A0"/>
                </a:solidFill>
              </a:rPr>
              <a:t>older </a:t>
            </a:r>
            <a:r>
              <a:rPr lang="en-US" dirty="0" smtClean="0">
                <a:solidFill>
                  <a:srgbClr val="CA06A0"/>
                </a:solidFill>
              </a:rPr>
              <a:t>kids in the family live? </a:t>
            </a:r>
            <a:endParaRPr lang="en-US" dirty="0">
              <a:solidFill>
                <a:srgbClr val="CA06A0"/>
              </a:solidFill>
            </a:endParaRPr>
          </a:p>
          <a:p>
            <a:r>
              <a:rPr lang="en-US" dirty="0" smtClean="0">
                <a:solidFill>
                  <a:srgbClr val="CA06A0"/>
                </a:solidFill>
              </a:rPr>
              <a:t>A)attic B)Trundle </a:t>
            </a:r>
            <a:r>
              <a:rPr lang="en-US" dirty="0" smtClean="0">
                <a:solidFill>
                  <a:srgbClr val="CA06A0"/>
                </a:solidFill>
              </a:rPr>
              <a:t>C) outside</a:t>
            </a:r>
          </a:p>
          <a:p>
            <a:r>
              <a:rPr lang="en-US" dirty="0" smtClean="0">
                <a:solidFill>
                  <a:srgbClr val="CA06A0"/>
                </a:solidFill>
              </a:rPr>
              <a:t>3. What </a:t>
            </a:r>
            <a:r>
              <a:rPr lang="en-US" dirty="0" smtClean="0">
                <a:solidFill>
                  <a:srgbClr val="CA06A0"/>
                </a:solidFill>
              </a:rPr>
              <a:t>kind of pots </a:t>
            </a:r>
            <a:r>
              <a:rPr lang="en-US" dirty="0" smtClean="0">
                <a:solidFill>
                  <a:srgbClr val="CA06A0"/>
                </a:solidFill>
              </a:rPr>
              <a:t>did the women cook with?</a:t>
            </a:r>
          </a:p>
          <a:p>
            <a:r>
              <a:rPr lang="en-US" dirty="0" smtClean="0">
                <a:solidFill>
                  <a:srgbClr val="CA06A0"/>
                </a:solidFill>
              </a:rPr>
              <a:t>4. </a:t>
            </a:r>
            <a:r>
              <a:rPr lang="en-US" dirty="0" smtClean="0">
                <a:solidFill>
                  <a:srgbClr val="CA06A0"/>
                </a:solidFill>
              </a:rPr>
              <a:t>When </a:t>
            </a:r>
            <a:r>
              <a:rPr lang="en-US" dirty="0" smtClean="0">
                <a:solidFill>
                  <a:srgbClr val="CA06A0"/>
                </a:solidFill>
              </a:rPr>
              <a:t>do families start their work? </a:t>
            </a:r>
            <a:endParaRPr lang="en-US" dirty="0" smtClean="0">
              <a:solidFill>
                <a:srgbClr val="CA06A0"/>
              </a:solidFill>
            </a:endParaRPr>
          </a:p>
          <a:p>
            <a:r>
              <a:rPr lang="en-US" dirty="0" smtClean="0">
                <a:solidFill>
                  <a:srgbClr val="CA06A0"/>
                </a:solidFill>
              </a:rPr>
              <a:t>A)Midnight </a:t>
            </a:r>
            <a:r>
              <a:rPr lang="en-US" dirty="0" smtClean="0">
                <a:solidFill>
                  <a:srgbClr val="CA06A0"/>
                </a:solidFill>
              </a:rPr>
              <a:t>B)Sunset C)sunrise</a:t>
            </a:r>
          </a:p>
          <a:p>
            <a:r>
              <a:rPr lang="en-US" dirty="0" smtClean="0">
                <a:solidFill>
                  <a:srgbClr val="CA06A0"/>
                </a:solidFill>
              </a:rPr>
              <a:t>5. The </a:t>
            </a:r>
            <a:r>
              <a:rPr lang="en-US" dirty="0" smtClean="0">
                <a:solidFill>
                  <a:srgbClr val="CA06A0"/>
                </a:solidFill>
              </a:rPr>
              <a:t>chores were</a:t>
            </a:r>
            <a:r>
              <a:rPr lang="en-US" dirty="0" smtClean="0">
                <a:solidFill>
                  <a:srgbClr val="CA06A0"/>
                </a:solidFill>
              </a:rPr>
              <a:t>…</a:t>
            </a:r>
          </a:p>
          <a:p>
            <a:r>
              <a:rPr lang="en-US" dirty="0" smtClean="0">
                <a:solidFill>
                  <a:srgbClr val="CA06A0"/>
                </a:solidFill>
              </a:rPr>
              <a:t> </a:t>
            </a:r>
            <a:r>
              <a:rPr lang="en-US" dirty="0" smtClean="0">
                <a:solidFill>
                  <a:srgbClr val="CA06A0"/>
                </a:solidFill>
              </a:rPr>
              <a:t>A) </a:t>
            </a:r>
            <a:r>
              <a:rPr lang="en-US" dirty="0" smtClean="0">
                <a:solidFill>
                  <a:srgbClr val="CA06A0"/>
                </a:solidFill>
              </a:rPr>
              <a:t>eating, sewing clothes, and baking bread</a:t>
            </a:r>
            <a:r>
              <a:rPr lang="en-US" dirty="0" smtClean="0">
                <a:solidFill>
                  <a:srgbClr val="CA06A0"/>
                </a:solidFill>
              </a:rPr>
              <a:t> </a:t>
            </a:r>
            <a:r>
              <a:rPr lang="en-US" dirty="0" smtClean="0">
                <a:solidFill>
                  <a:srgbClr val="CA06A0"/>
                </a:solidFill>
              </a:rPr>
              <a:t>B)Stuff C)cutting wood, feeding animal, clearing land.</a:t>
            </a:r>
          </a:p>
        </p:txBody>
      </p:sp>
      <p:sp>
        <p:nvSpPr>
          <p:cNvPr id="2" name="Title 1"/>
          <p:cNvSpPr>
            <a:spLocks noGrp="1"/>
          </p:cNvSpPr>
          <p:nvPr>
            <p:ph type="title"/>
          </p:nvPr>
        </p:nvSpPr>
        <p:spPr>
          <a:xfrm>
            <a:off x="2514600" y="914400"/>
            <a:ext cx="4114800" cy="701040"/>
          </a:xfrm>
        </p:spPr>
        <p:txBody>
          <a:bodyPr/>
          <a:lstStyle/>
          <a:p>
            <a:r>
              <a:rPr lang="en-US" dirty="0" smtClean="0"/>
              <a:t>Quiz!!! </a:t>
            </a:r>
            <a:r>
              <a:rPr lang="en-US" dirty="0" smtClean="0">
                <a:sym typeface="Wingdings" pitchFamily="2" charset="2"/>
              </a:rPr>
              <a:t></a:t>
            </a:r>
            <a:endParaRPr lang="en-US" dirty="0"/>
          </a:p>
        </p:txBody>
      </p:sp>
    </p:spTree>
    <p:extLst>
      <p:ext uri="{BB962C8B-B14F-4D97-AF65-F5344CB8AC3E}">
        <p14:creationId xmlns:p14="http://schemas.microsoft.com/office/powerpoint/2010/main" val="21937108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marL="457200" indent="-457200">
              <a:buAutoNum type="arabicPeriod"/>
            </a:pPr>
            <a:r>
              <a:rPr lang="en-US" dirty="0" smtClean="0">
                <a:solidFill>
                  <a:srgbClr val="CA06A0"/>
                </a:solidFill>
              </a:rPr>
              <a:t>One</a:t>
            </a:r>
          </a:p>
          <a:p>
            <a:pPr marL="457200" indent="-457200">
              <a:buAutoNum type="arabicPeriod"/>
            </a:pPr>
            <a:endParaRPr lang="en-US" dirty="0" smtClean="0">
              <a:solidFill>
                <a:srgbClr val="CA06A0"/>
              </a:solidFill>
            </a:endParaRPr>
          </a:p>
          <a:p>
            <a:pPr marL="457200" indent="-457200">
              <a:buAutoNum type="arabicPeriod"/>
            </a:pPr>
            <a:r>
              <a:rPr lang="en-US" dirty="0" smtClean="0">
                <a:solidFill>
                  <a:srgbClr val="CA06A0"/>
                </a:solidFill>
              </a:rPr>
              <a:t>A</a:t>
            </a:r>
          </a:p>
          <a:p>
            <a:pPr marL="457200" indent="-457200">
              <a:buAutoNum type="arabicPeriod"/>
            </a:pPr>
            <a:endParaRPr lang="en-US" dirty="0" smtClean="0">
              <a:solidFill>
                <a:srgbClr val="CA06A0"/>
              </a:solidFill>
            </a:endParaRPr>
          </a:p>
          <a:p>
            <a:pPr marL="457200" indent="-457200">
              <a:buAutoNum type="arabicPeriod"/>
            </a:pPr>
            <a:r>
              <a:rPr lang="en-US" dirty="0" smtClean="0">
                <a:solidFill>
                  <a:srgbClr val="CA06A0"/>
                </a:solidFill>
              </a:rPr>
              <a:t>Iron</a:t>
            </a:r>
          </a:p>
          <a:p>
            <a:pPr marL="457200" indent="-457200">
              <a:buAutoNum type="arabicPeriod"/>
            </a:pPr>
            <a:endParaRPr lang="en-US" dirty="0" smtClean="0">
              <a:solidFill>
                <a:srgbClr val="CA06A0"/>
              </a:solidFill>
            </a:endParaRPr>
          </a:p>
          <a:p>
            <a:pPr marL="457200" indent="-457200">
              <a:buAutoNum type="arabicPeriod"/>
            </a:pPr>
            <a:r>
              <a:rPr lang="en-US" dirty="0" smtClean="0">
                <a:solidFill>
                  <a:srgbClr val="CA06A0"/>
                </a:solidFill>
              </a:rPr>
              <a:t>C</a:t>
            </a:r>
          </a:p>
          <a:p>
            <a:pPr marL="457200" indent="-457200">
              <a:buAutoNum type="arabicPeriod"/>
            </a:pPr>
            <a:endParaRPr lang="en-US" dirty="0" smtClean="0">
              <a:solidFill>
                <a:srgbClr val="CA06A0"/>
              </a:solidFill>
            </a:endParaRPr>
          </a:p>
          <a:p>
            <a:pPr marL="457200" indent="-457200">
              <a:buAutoNum type="arabicPeriod"/>
            </a:pPr>
            <a:r>
              <a:rPr lang="en-US" dirty="0" smtClean="0">
                <a:solidFill>
                  <a:srgbClr val="CA06A0"/>
                </a:solidFill>
              </a:rPr>
              <a:t>C</a:t>
            </a:r>
          </a:p>
          <a:p>
            <a:endParaRPr lang="en-US" dirty="0" smtClean="0"/>
          </a:p>
        </p:txBody>
      </p:sp>
      <p:sp>
        <p:nvSpPr>
          <p:cNvPr id="3" name="Title 2"/>
          <p:cNvSpPr>
            <a:spLocks noGrp="1"/>
          </p:cNvSpPr>
          <p:nvPr>
            <p:ph type="title"/>
          </p:nvPr>
        </p:nvSpPr>
        <p:spPr/>
        <p:txBody>
          <a:bodyPr/>
          <a:lstStyle/>
          <a:p>
            <a:r>
              <a:rPr lang="en-US" dirty="0" smtClean="0"/>
              <a:t>Answers!!! </a:t>
            </a:r>
            <a:r>
              <a:rPr lang="en-US" dirty="0" smtClean="0">
                <a:sym typeface="Wingdings" pitchFamily="2" charset="2"/>
              </a:rPr>
              <a:t></a:t>
            </a:r>
            <a:endParaRPr lang="en-US" dirty="0"/>
          </a:p>
        </p:txBody>
      </p:sp>
    </p:spTree>
    <p:extLst>
      <p:ext uri="{BB962C8B-B14F-4D97-AF65-F5344CB8AC3E}">
        <p14:creationId xmlns:p14="http://schemas.microsoft.com/office/powerpoint/2010/main" val="28873236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28600"/>
            <a:ext cx="28575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80793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457200" y="2020824"/>
            <a:ext cx="8229600" cy="1865376"/>
          </a:xfrm>
        </p:spPr>
        <p:txBody>
          <a:bodyPr/>
          <a:lstStyle/>
          <a:p>
            <a:endParaRPr lang="en-US" dirty="0" smtClean="0"/>
          </a:p>
          <a:p>
            <a:r>
              <a:rPr lang="en-US" dirty="0" smtClean="0">
                <a:solidFill>
                  <a:srgbClr val="CA06A0"/>
                </a:solidFill>
              </a:rPr>
              <a:t>With nothing but clothes in his pockets</a:t>
            </a:r>
            <a:r>
              <a:rPr lang="en-US" dirty="0" smtClean="0">
                <a:solidFill>
                  <a:srgbClr val="CA06A0"/>
                </a:solidFill>
              </a:rPr>
              <a:t>.</a:t>
            </a:r>
            <a:endParaRPr lang="en-US" dirty="0" smtClean="0">
              <a:solidFill>
                <a:srgbClr val="CA06A0"/>
              </a:solidFill>
            </a:endParaRPr>
          </a:p>
          <a:p>
            <a:r>
              <a:rPr lang="en-US" dirty="0" smtClean="0">
                <a:solidFill>
                  <a:srgbClr val="CA06A0"/>
                </a:solidFill>
              </a:rPr>
              <a:t>He ran away from his brother in Boston because of his brother’s </a:t>
            </a:r>
            <a:r>
              <a:rPr lang="en-US" dirty="0" smtClean="0">
                <a:solidFill>
                  <a:srgbClr val="CA06A0"/>
                </a:solidFill>
              </a:rPr>
              <a:t>temper.</a:t>
            </a:r>
            <a:endParaRPr lang="en-US" dirty="0" smtClean="0">
              <a:solidFill>
                <a:srgbClr val="CA06A0"/>
              </a:solidFill>
            </a:endParaRPr>
          </a:p>
          <a:p>
            <a:r>
              <a:rPr lang="en-US" dirty="0" smtClean="0">
                <a:solidFill>
                  <a:srgbClr val="CA06A0"/>
                </a:solidFill>
              </a:rPr>
              <a:t>He walked into a Quaker meeting house, and fell asleep.</a:t>
            </a:r>
          </a:p>
          <a:p>
            <a:endParaRPr lang="en-US" dirty="0" smtClean="0"/>
          </a:p>
          <a:p>
            <a:endParaRPr lang="en-US" dirty="0" smtClean="0"/>
          </a:p>
          <a:p>
            <a:pPr marL="0" indent="0">
              <a:buNone/>
            </a:pPr>
            <a:endParaRPr lang="en-US" dirty="0" smtClean="0"/>
          </a:p>
          <a:p>
            <a:endParaRPr lang="en-US" dirty="0" smtClean="0"/>
          </a:p>
          <a:p>
            <a:endParaRPr lang="en-US" dirty="0"/>
          </a:p>
        </p:txBody>
      </p:sp>
      <p:sp>
        <p:nvSpPr>
          <p:cNvPr id="2" name="Title 1"/>
          <p:cNvSpPr>
            <a:spLocks noGrp="1"/>
          </p:cNvSpPr>
          <p:nvPr>
            <p:ph type="title"/>
          </p:nvPr>
        </p:nvSpPr>
        <p:spPr>
          <a:xfrm>
            <a:off x="1371600" y="1600200"/>
            <a:ext cx="6400800" cy="685800"/>
          </a:xfrm>
        </p:spPr>
        <p:txBody>
          <a:bodyPr>
            <a:normAutofit/>
          </a:bodyPr>
          <a:lstStyle/>
          <a:p>
            <a:r>
              <a:rPr lang="en-US" dirty="0" smtClean="0">
                <a:solidFill>
                  <a:schemeClr val="bg1"/>
                </a:solidFill>
              </a:rPr>
              <a:t>In 1723 Benjamin Franklin got off a boat into Philadelphia.</a:t>
            </a:r>
            <a:endParaRPr lang="en-US" dirty="0">
              <a:solidFill>
                <a:schemeClr val="bg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4038600"/>
            <a:ext cx="4762500" cy="2009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69754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76200" y="1600200"/>
            <a:ext cx="8610600" cy="5410200"/>
          </a:xfrm>
        </p:spPr>
        <p:txBody>
          <a:bodyPr>
            <a:normAutofit/>
          </a:bodyPr>
          <a:lstStyle/>
          <a:p>
            <a:endParaRPr lang="en-US" dirty="0" smtClean="0"/>
          </a:p>
          <a:p>
            <a:r>
              <a:rPr lang="en-US" dirty="0" smtClean="0">
                <a:solidFill>
                  <a:srgbClr val="CA06A0"/>
                </a:solidFill>
              </a:rPr>
              <a:t>Within a few years, he had saved enough money to open up his own printing shop.</a:t>
            </a:r>
          </a:p>
          <a:p>
            <a:r>
              <a:rPr lang="en-US" dirty="0" smtClean="0">
                <a:solidFill>
                  <a:srgbClr val="CA06A0"/>
                </a:solidFill>
              </a:rPr>
              <a:t>“Poor Man Richard’s Almanac” was an almanac that he wrote.</a:t>
            </a:r>
          </a:p>
          <a:p>
            <a:r>
              <a:rPr lang="en-US" dirty="0" smtClean="0">
                <a:solidFill>
                  <a:srgbClr val="CA06A0"/>
                </a:solidFill>
              </a:rPr>
              <a:t>Almanac- A book published annually containing weather predictions(sunsets and planting advice for farmers)</a:t>
            </a:r>
          </a:p>
          <a:p>
            <a:r>
              <a:rPr lang="en-US" dirty="0" smtClean="0">
                <a:solidFill>
                  <a:srgbClr val="CA06A0"/>
                </a:solidFill>
              </a:rPr>
              <a:t>Wise words- “A penny saved is a penny earned”		“ Early to bed, Early to rise, makes a man healthy, wealthy, and wise”</a:t>
            </a:r>
          </a:p>
          <a:p>
            <a:endParaRPr lang="en-US" dirty="0"/>
          </a:p>
        </p:txBody>
      </p:sp>
      <p:sp>
        <p:nvSpPr>
          <p:cNvPr id="2" name="Title 1"/>
          <p:cNvSpPr>
            <a:spLocks noGrp="1"/>
          </p:cNvSpPr>
          <p:nvPr>
            <p:ph type="title"/>
          </p:nvPr>
        </p:nvSpPr>
        <p:spPr/>
        <p:txBody>
          <a:bodyPr>
            <a:normAutofit/>
          </a:bodyPr>
          <a:lstStyle/>
          <a:p>
            <a:r>
              <a:rPr lang="en-US" dirty="0" smtClean="0"/>
              <a:t>Benjamin became a printer’s assistant </a:t>
            </a:r>
            <a:endParaRPr lang="en-US" dirty="0"/>
          </a:p>
        </p:txBody>
      </p:sp>
    </p:spTree>
    <p:extLst>
      <p:ext uri="{BB962C8B-B14F-4D97-AF65-F5344CB8AC3E}">
        <p14:creationId xmlns:p14="http://schemas.microsoft.com/office/powerpoint/2010/main" val="30540824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r>
              <a:rPr lang="en-US" dirty="0" smtClean="0">
                <a:solidFill>
                  <a:srgbClr val="CA06A0"/>
                </a:solidFill>
              </a:rPr>
              <a:t>Benjamin Franklin had such good luck with his printing shop</a:t>
            </a:r>
            <a:r>
              <a:rPr lang="en-US" dirty="0" smtClean="0">
                <a:solidFill>
                  <a:srgbClr val="CA06A0"/>
                </a:solidFill>
              </a:rPr>
              <a:t>.</a:t>
            </a:r>
          </a:p>
          <a:p>
            <a:endParaRPr lang="en-US" dirty="0" smtClean="0">
              <a:solidFill>
                <a:srgbClr val="CA06A0"/>
              </a:solidFill>
            </a:endParaRPr>
          </a:p>
          <a:p>
            <a:endParaRPr lang="en-US" dirty="0" smtClean="0">
              <a:solidFill>
                <a:srgbClr val="CA06A0"/>
              </a:solidFill>
            </a:endParaRPr>
          </a:p>
          <a:p>
            <a:r>
              <a:rPr lang="en-US" dirty="0" smtClean="0">
                <a:solidFill>
                  <a:srgbClr val="CA06A0"/>
                </a:solidFill>
              </a:rPr>
              <a:t>He actually wrote “Poor Man Richard's Almanac” But no one ever knew</a:t>
            </a:r>
            <a:r>
              <a:rPr lang="en-US" dirty="0" smtClean="0">
                <a:solidFill>
                  <a:srgbClr val="CA06A0"/>
                </a:solidFill>
              </a:rPr>
              <a:t>.</a:t>
            </a:r>
          </a:p>
          <a:p>
            <a:endParaRPr lang="en-US" dirty="0">
              <a:solidFill>
                <a:srgbClr val="CA06A0"/>
              </a:solidFill>
            </a:endParaRPr>
          </a:p>
          <a:p>
            <a:endParaRPr lang="en-US" dirty="0" smtClean="0">
              <a:solidFill>
                <a:srgbClr val="CA06A0"/>
              </a:solidFill>
            </a:endParaRPr>
          </a:p>
          <a:p>
            <a:r>
              <a:rPr lang="en-US" dirty="0" smtClean="0">
                <a:solidFill>
                  <a:srgbClr val="CA06A0"/>
                </a:solidFill>
              </a:rPr>
              <a:t>He went from a runaway to a wealthy printer.</a:t>
            </a:r>
          </a:p>
          <a:p>
            <a:endParaRPr lang="en-US" dirty="0"/>
          </a:p>
        </p:txBody>
      </p:sp>
      <p:sp>
        <p:nvSpPr>
          <p:cNvPr id="2" name="Title 1"/>
          <p:cNvSpPr>
            <a:spLocks noGrp="1"/>
          </p:cNvSpPr>
          <p:nvPr>
            <p:ph type="title"/>
          </p:nvPr>
        </p:nvSpPr>
        <p:spPr/>
        <p:txBody>
          <a:bodyPr>
            <a:normAutofit/>
          </a:bodyPr>
          <a:lstStyle/>
          <a:p>
            <a:r>
              <a:rPr lang="en-US" dirty="0" smtClean="0"/>
              <a:t>He retired when he was forty-two</a:t>
            </a:r>
            <a:endParaRPr lang="en-US" dirty="0"/>
          </a:p>
        </p:txBody>
      </p:sp>
    </p:spTree>
    <p:extLst>
      <p:ext uri="{BB962C8B-B14F-4D97-AF65-F5344CB8AC3E}">
        <p14:creationId xmlns:p14="http://schemas.microsoft.com/office/powerpoint/2010/main" val="11517998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pPr marL="514350" indent="-514350">
              <a:buAutoNum type="arabicPeriod"/>
            </a:pPr>
            <a:r>
              <a:rPr lang="en-US" dirty="0" smtClean="0">
                <a:solidFill>
                  <a:srgbClr val="CA06A0"/>
                </a:solidFill>
              </a:rPr>
              <a:t>What year did </a:t>
            </a:r>
            <a:r>
              <a:rPr lang="en-US" dirty="0">
                <a:solidFill>
                  <a:srgbClr val="CA06A0"/>
                </a:solidFill>
              </a:rPr>
              <a:t>B</a:t>
            </a:r>
            <a:r>
              <a:rPr lang="en-US" dirty="0" smtClean="0">
                <a:solidFill>
                  <a:srgbClr val="CA06A0"/>
                </a:solidFill>
              </a:rPr>
              <a:t>enjamin Franklin arrive in Philadelphia?</a:t>
            </a:r>
          </a:p>
          <a:p>
            <a:pPr marL="514350" indent="-514350">
              <a:buAutoNum type="arabicPeriod"/>
            </a:pPr>
            <a:r>
              <a:rPr lang="en-US" dirty="0" smtClean="0">
                <a:solidFill>
                  <a:srgbClr val="CA06A0"/>
                </a:solidFill>
              </a:rPr>
              <a:t>He walked into a Quaker meeting house and? A. Danced  B. Said a speech</a:t>
            </a:r>
            <a:r>
              <a:rPr lang="en-US" dirty="0">
                <a:solidFill>
                  <a:srgbClr val="CA06A0"/>
                </a:solidFill>
              </a:rPr>
              <a:t> </a:t>
            </a:r>
            <a:r>
              <a:rPr lang="en-US" dirty="0" smtClean="0">
                <a:solidFill>
                  <a:srgbClr val="CA06A0"/>
                </a:solidFill>
              </a:rPr>
              <a:t>C. Fell asleep</a:t>
            </a:r>
          </a:p>
          <a:p>
            <a:pPr marL="514350" indent="-514350">
              <a:buAutoNum type="arabicPeriod"/>
            </a:pPr>
            <a:r>
              <a:rPr lang="en-US" dirty="0" smtClean="0">
                <a:solidFill>
                  <a:srgbClr val="CA06A0"/>
                </a:solidFill>
              </a:rPr>
              <a:t>Define Almanac</a:t>
            </a:r>
          </a:p>
          <a:p>
            <a:pPr marL="514350" indent="-514350">
              <a:buAutoNum type="arabicPeriod"/>
            </a:pPr>
            <a:r>
              <a:rPr lang="en-US" dirty="0" smtClean="0">
                <a:solidFill>
                  <a:srgbClr val="CA06A0"/>
                </a:solidFill>
              </a:rPr>
              <a:t>Where did he used to live before he came to Philadelphia?</a:t>
            </a:r>
          </a:p>
          <a:p>
            <a:pPr marL="514350" indent="-514350">
              <a:buAutoNum type="arabicPeriod"/>
            </a:pPr>
            <a:r>
              <a:rPr lang="en-US" dirty="0" smtClean="0">
                <a:solidFill>
                  <a:srgbClr val="CA06A0"/>
                </a:solidFill>
              </a:rPr>
              <a:t>How old was he when he retired? A. 36 B. 42</a:t>
            </a:r>
            <a:r>
              <a:rPr lang="en-US" dirty="0">
                <a:solidFill>
                  <a:srgbClr val="CA06A0"/>
                </a:solidFill>
              </a:rPr>
              <a:t> </a:t>
            </a:r>
            <a:r>
              <a:rPr lang="en-US" dirty="0" smtClean="0">
                <a:solidFill>
                  <a:srgbClr val="CA06A0"/>
                </a:solidFill>
              </a:rPr>
              <a:t>C. 58</a:t>
            </a:r>
          </a:p>
        </p:txBody>
      </p:sp>
      <p:sp>
        <p:nvSpPr>
          <p:cNvPr id="2" name="Title 1"/>
          <p:cNvSpPr>
            <a:spLocks noGrp="1"/>
          </p:cNvSpPr>
          <p:nvPr>
            <p:ph type="title"/>
          </p:nvPr>
        </p:nvSpPr>
        <p:spPr/>
        <p:txBody>
          <a:bodyPr/>
          <a:lstStyle/>
          <a:p>
            <a:r>
              <a:rPr lang="en-US" dirty="0" smtClean="0"/>
              <a:t>Quiz!!! </a:t>
            </a:r>
            <a:r>
              <a:rPr lang="en-US" dirty="0" smtClean="0">
                <a:sym typeface="Wingdings" pitchFamily="2" charset="2"/>
              </a:rPr>
              <a:t></a:t>
            </a:r>
            <a:endParaRPr lang="en-US" dirty="0"/>
          </a:p>
        </p:txBody>
      </p:sp>
    </p:spTree>
    <p:extLst>
      <p:ext uri="{BB962C8B-B14F-4D97-AF65-F5344CB8AC3E}">
        <p14:creationId xmlns:p14="http://schemas.microsoft.com/office/powerpoint/2010/main" val="18137884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pPr marL="514350" indent="-514350">
              <a:buFont typeface="+mj-lt"/>
              <a:buAutoNum type="arabicPeriod"/>
            </a:pPr>
            <a:r>
              <a:rPr lang="en-US" dirty="0" smtClean="0">
                <a:solidFill>
                  <a:srgbClr val="CA06A0"/>
                </a:solidFill>
              </a:rPr>
              <a:t>1723</a:t>
            </a:r>
          </a:p>
          <a:p>
            <a:pPr marL="514350" indent="-514350">
              <a:buFont typeface="+mj-lt"/>
              <a:buAutoNum type="arabicPeriod"/>
            </a:pPr>
            <a:endParaRPr lang="en-US" dirty="0" smtClean="0">
              <a:solidFill>
                <a:srgbClr val="CA06A0"/>
              </a:solidFill>
            </a:endParaRPr>
          </a:p>
          <a:p>
            <a:pPr marL="514350" indent="-514350">
              <a:buFont typeface="+mj-lt"/>
              <a:buAutoNum type="arabicPeriod"/>
            </a:pPr>
            <a:r>
              <a:rPr lang="en-US" dirty="0" smtClean="0">
                <a:solidFill>
                  <a:srgbClr val="CA06A0"/>
                </a:solidFill>
              </a:rPr>
              <a:t>C</a:t>
            </a:r>
          </a:p>
          <a:p>
            <a:pPr marL="514350" indent="-514350">
              <a:buFont typeface="+mj-lt"/>
              <a:buAutoNum type="arabicPeriod"/>
            </a:pPr>
            <a:endParaRPr lang="en-US" dirty="0" smtClean="0">
              <a:solidFill>
                <a:srgbClr val="CA06A0"/>
              </a:solidFill>
            </a:endParaRPr>
          </a:p>
          <a:p>
            <a:pPr marL="514350" indent="-514350">
              <a:buFont typeface="+mj-lt"/>
              <a:buAutoNum type="arabicPeriod"/>
            </a:pPr>
            <a:r>
              <a:rPr lang="en-US" dirty="0" smtClean="0">
                <a:solidFill>
                  <a:srgbClr val="CA06A0"/>
                </a:solidFill>
              </a:rPr>
              <a:t>A published book containing weather predictions and planting </a:t>
            </a:r>
            <a:r>
              <a:rPr lang="en-US" dirty="0" smtClean="0">
                <a:solidFill>
                  <a:srgbClr val="CA06A0"/>
                </a:solidFill>
              </a:rPr>
              <a:t>advice</a:t>
            </a:r>
          </a:p>
          <a:p>
            <a:pPr marL="514350" indent="-514350">
              <a:buFont typeface="+mj-lt"/>
              <a:buAutoNum type="arabicPeriod"/>
            </a:pPr>
            <a:endParaRPr lang="en-US" dirty="0" smtClean="0">
              <a:solidFill>
                <a:srgbClr val="CA06A0"/>
              </a:solidFill>
            </a:endParaRPr>
          </a:p>
          <a:p>
            <a:pPr marL="514350" indent="-514350">
              <a:buFont typeface="+mj-lt"/>
              <a:buAutoNum type="arabicPeriod"/>
            </a:pPr>
            <a:r>
              <a:rPr lang="en-US" dirty="0" smtClean="0">
                <a:solidFill>
                  <a:srgbClr val="CA06A0"/>
                </a:solidFill>
              </a:rPr>
              <a:t>Boston</a:t>
            </a:r>
          </a:p>
          <a:p>
            <a:pPr marL="514350" indent="-514350">
              <a:buFont typeface="+mj-lt"/>
              <a:buAutoNum type="arabicPeriod"/>
            </a:pPr>
            <a:endParaRPr lang="en-US" dirty="0" smtClean="0">
              <a:solidFill>
                <a:srgbClr val="CA06A0"/>
              </a:solidFill>
            </a:endParaRPr>
          </a:p>
          <a:p>
            <a:pPr marL="514350" indent="-514350">
              <a:buFont typeface="+mj-lt"/>
              <a:buAutoNum type="arabicPeriod"/>
            </a:pPr>
            <a:r>
              <a:rPr lang="en-US" dirty="0">
                <a:solidFill>
                  <a:srgbClr val="CA06A0"/>
                </a:solidFill>
              </a:rPr>
              <a:t>B</a:t>
            </a:r>
          </a:p>
        </p:txBody>
      </p:sp>
      <p:sp>
        <p:nvSpPr>
          <p:cNvPr id="2" name="Title 1"/>
          <p:cNvSpPr>
            <a:spLocks noGrp="1"/>
          </p:cNvSpPr>
          <p:nvPr>
            <p:ph type="title"/>
          </p:nvPr>
        </p:nvSpPr>
        <p:spPr/>
        <p:txBody>
          <a:bodyPr/>
          <a:lstStyle/>
          <a:p>
            <a:r>
              <a:rPr lang="en-US" dirty="0" smtClean="0"/>
              <a:t>Answers!!</a:t>
            </a:r>
            <a:endParaRPr lang="en-US" dirty="0"/>
          </a:p>
        </p:txBody>
      </p:sp>
    </p:spTree>
    <p:extLst>
      <p:ext uri="{BB962C8B-B14F-4D97-AF65-F5344CB8AC3E}">
        <p14:creationId xmlns:p14="http://schemas.microsoft.com/office/powerpoint/2010/main" val="28797524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sym typeface="Wingdings" pitchFamily="2" charset="2"/>
              </a:rPr>
              <a:t> </a:t>
            </a:r>
            <a:endParaRPr lang="en-US" dirty="0"/>
          </a:p>
        </p:txBody>
      </p:sp>
      <p:sp>
        <p:nvSpPr>
          <p:cNvPr id="2" name="Title 1"/>
          <p:cNvSpPr>
            <a:spLocks noGrp="1"/>
          </p:cNvSpPr>
          <p:nvPr>
            <p:ph type="title"/>
          </p:nvPr>
        </p:nvSpPr>
        <p:spPr/>
        <p:txBody>
          <a:bodyPr/>
          <a:lstStyle/>
          <a:p>
            <a:r>
              <a:rPr lang="en-US" dirty="0" smtClean="0"/>
              <a:t>Life On A Farm.</a:t>
            </a:r>
            <a:endParaRPr lang="en-US" dirty="0"/>
          </a:p>
        </p:txBody>
      </p:sp>
    </p:spTree>
    <p:extLst>
      <p:ext uri="{BB962C8B-B14F-4D97-AF65-F5344CB8AC3E}">
        <p14:creationId xmlns:p14="http://schemas.microsoft.com/office/powerpoint/2010/main" val="33171315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r>
              <a:rPr lang="en-US" dirty="0" smtClean="0">
                <a:solidFill>
                  <a:srgbClr val="CA06A0"/>
                </a:solidFill>
              </a:rPr>
              <a:t>Start working when the sun rises. (early</a:t>
            </a:r>
            <a:r>
              <a:rPr lang="en-US" dirty="0" smtClean="0">
                <a:solidFill>
                  <a:srgbClr val="CA06A0"/>
                </a:solidFill>
              </a:rPr>
              <a:t>)</a:t>
            </a:r>
          </a:p>
          <a:p>
            <a:endParaRPr lang="en-US" dirty="0" smtClean="0">
              <a:solidFill>
                <a:srgbClr val="CA06A0"/>
              </a:solidFill>
            </a:endParaRPr>
          </a:p>
          <a:p>
            <a:endParaRPr lang="en-US" dirty="0" smtClean="0">
              <a:solidFill>
                <a:srgbClr val="CA06A0"/>
              </a:solidFill>
            </a:endParaRPr>
          </a:p>
          <a:p>
            <a:r>
              <a:rPr lang="en-US" dirty="0" smtClean="0">
                <a:solidFill>
                  <a:srgbClr val="CA06A0"/>
                </a:solidFill>
              </a:rPr>
              <a:t>Work is divided so everyone has to do some sort of work</a:t>
            </a:r>
            <a:r>
              <a:rPr lang="en-US" dirty="0" smtClean="0">
                <a:solidFill>
                  <a:srgbClr val="CA06A0"/>
                </a:solidFill>
              </a:rPr>
              <a:t>.</a:t>
            </a:r>
          </a:p>
          <a:p>
            <a:endParaRPr lang="en-US" dirty="0" smtClean="0">
              <a:solidFill>
                <a:srgbClr val="CA06A0"/>
              </a:solidFill>
            </a:endParaRPr>
          </a:p>
          <a:p>
            <a:endParaRPr lang="en-US" dirty="0" smtClean="0">
              <a:solidFill>
                <a:srgbClr val="CA06A0"/>
              </a:solidFill>
            </a:endParaRPr>
          </a:p>
          <a:p>
            <a:r>
              <a:rPr lang="en-US" dirty="0" smtClean="0">
                <a:solidFill>
                  <a:srgbClr val="CA06A0"/>
                </a:solidFill>
              </a:rPr>
              <a:t>Chores- </a:t>
            </a:r>
            <a:r>
              <a:rPr lang="en-US" dirty="0" smtClean="0">
                <a:solidFill>
                  <a:srgbClr val="CA06A0"/>
                </a:solidFill>
              </a:rPr>
              <a:t>cutting wood, feeding animals, clearing land, tending crops, building fences, making furniture and tools, gathering eggs, spinning thread, weaving clothes, sewing clothes, making candles and soap, cooking, cleaning, and caring for babies/ small children.</a:t>
            </a:r>
          </a:p>
          <a:p>
            <a:endParaRPr lang="en-US" dirty="0"/>
          </a:p>
        </p:txBody>
      </p:sp>
      <p:sp>
        <p:nvSpPr>
          <p:cNvPr id="2" name="Title 1"/>
          <p:cNvSpPr>
            <a:spLocks noGrp="1"/>
          </p:cNvSpPr>
          <p:nvPr>
            <p:ph type="title"/>
          </p:nvPr>
        </p:nvSpPr>
        <p:spPr/>
        <p:txBody>
          <a:bodyPr/>
          <a:lstStyle/>
          <a:p>
            <a:r>
              <a:rPr lang="en-US" dirty="0" smtClean="0"/>
              <a:t>Living on a farm</a:t>
            </a:r>
            <a:endParaRPr lang="en-US" dirty="0"/>
          </a:p>
        </p:txBody>
      </p:sp>
    </p:spTree>
    <p:extLst>
      <p:ext uri="{BB962C8B-B14F-4D97-AF65-F5344CB8AC3E}">
        <p14:creationId xmlns:p14="http://schemas.microsoft.com/office/powerpoint/2010/main" val="30620574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r>
              <a:rPr lang="en-US" dirty="0" smtClean="0">
                <a:solidFill>
                  <a:srgbClr val="CA06A0"/>
                </a:solidFill>
              </a:rPr>
              <a:t>They made everything they needed</a:t>
            </a:r>
            <a:r>
              <a:rPr lang="en-US" dirty="0" smtClean="0">
                <a:solidFill>
                  <a:srgbClr val="CA06A0"/>
                </a:solidFill>
              </a:rPr>
              <a:t>.</a:t>
            </a:r>
          </a:p>
          <a:p>
            <a:endParaRPr lang="en-US" dirty="0">
              <a:solidFill>
                <a:srgbClr val="CA06A0"/>
              </a:solidFill>
            </a:endParaRPr>
          </a:p>
          <a:p>
            <a:r>
              <a:rPr lang="en-US" dirty="0" smtClean="0">
                <a:solidFill>
                  <a:srgbClr val="CA06A0"/>
                </a:solidFill>
              </a:rPr>
              <a:t> </a:t>
            </a:r>
          </a:p>
          <a:p>
            <a:r>
              <a:rPr lang="en-US" dirty="0" smtClean="0">
                <a:solidFill>
                  <a:srgbClr val="CA06A0"/>
                </a:solidFill>
              </a:rPr>
              <a:t> </a:t>
            </a:r>
            <a:r>
              <a:rPr lang="en-US" dirty="0" smtClean="0">
                <a:solidFill>
                  <a:srgbClr val="CA06A0"/>
                </a:solidFill>
              </a:rPr>
              <a:t>The hardest thing the farmers had to do was clearing the farming land because of the trees</a:t>
            </a:r>
            <a:r>
              <a:rPr lang="en-US" dirty="0" smtClean="0">
                <a:solidFill>
                  <a:srgbClr val="CA06A0"/>
                </a:solidFill>
              </a:rPr>
              <a:t>.</a:t>
            </a:r>
          </a:p>
          <a:p>
            <a:endParaRPr lang="en-US" dirty="0">
              <a:solidFill>
                <a:srgbClr val="CA06A0"/>
              </a:solidFill>
            </a:endParaRPr>
          </a:p>
          <a:p>
            <a:endParaRPr lang="en-US" dirty="0" smtClean="0">
              <a:solidFill>
                <a:srgbClr val="CA06A0"/>
              </a:solidFill>
            </a:endParaRPr>
          </a:p>
          <a:p>
            <a:r>
              <a:rPr lang="en-US" dirty="0" smtClean="0">
                <a:solidFill>
                  <a:srgbClr val="CA06A0"/>
                </a:solidFill>
              </a:rPr>
              <a:t>The farmers used the same tools </a:t>
            </a:r>
            <a:r>
              <a:rPr lang="en-US" dirty="0" smtClean="0">
                <a:solidFill>
                  <a:srgbClr val="CA06A0"/>
                </a:solidFill>
              </a:rPr>
              <a:t>for clearing land as they did for building.</a:t>
            </a:r>
            <a:endParaRPr lang="en-US" dirty="0" smtClean="0">
              <a:solidFill>
                <a:srgbClr val="CA06A0"/>
              </a:solidFill>
            </a:endParaRPr>
          </a:p>
          <a:p>
            <a:endParaRPr lang="en-US" dirty="0" smtClean="0"/>
          </a:p>
          <a:p>
            <a:endParaRPr lang="en-US" dirty="0"/>
          </a:p>
        </p:txBody>
      </p:sp>
      <p:sp>
        <p:nvSpPr>
          <p:cNvPr id="2" name="Title 1"/>
          <p:cNvSpPr>
            <a:spLocks noGrp="1"/>
          </p:cNvSpPr>
          <p:nvPr>
            <p:ph type="title"/>
          </p:nvPr>
        </p:nvSpPr>
        <p:spPr/>
        <p:txBody>
          <a:bodyPr>
            <a:normAutofit/>
          </a:bodyPr>
          <a:lstStyle/>
          <a:p>
            <a:r>
              <a:rPr lang="en-US" dirty="0" smtClean="0"/>
              <a:t>Nine out of ten people lived on small farms.</a:t>
            </a:r>
            <a:endParaRPr lang="en-US" dirty="0"/>
          </a:p>
        </p:txBody>
      </p:sp>
    </p:spTree>
    <p:extLst>
      <p:ext uri="{BB962C8B-B14F-4D97-AF65-F5344CB8AC3E}">
        <p14:creationId xmlns:p14="http://schemas.microsoft.com/office/powerpoint/2010/main" val="255627450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1_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ppt/theme/theme2.xml><?xml version="1.0" encoding="utf-8"?>
<a:theme xmlns:a="http://schemas.openxmlformats.org/drawingml/2006/main" name="2_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ppt/theme/theme3.xml><?xml version="1.0" encoding="utf-8"?>
<a:theme xmlns:a="http://schemas.openxmlformats.org/drawingml/2006/main" name="Couture">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91</TotalTime>
  <Words>575</Words>
  <Application>Microsoft Office PowerPoint</Application>
  <PresentationFormat>On-screen Show (4:3)</PresentationFormat>
  <Paragraphs>87</Paragraphs>
  <Slides>14</Slides>
  <Notes>0</Notes>
  <HiddenSlides>0</HiddenSlides>
  <MMClips>0</MMClips>
  <ScaleCrop>false</ScaleCrop>
  <HeadingPairs>
    <vt:vector size="4" baseType="variant">
      <vt:variant>
        <vt:lpstr>Theme</vt:lpstr>
      </vt:variant>
      <vt:variant>
        <vt:i4>3</vt:i4>
      </vt:variant>
      <vt:variant>
        <vt:lpstr>Slide Titles</vt:lpstr>
      </vt:variant>
      <vt:variant>
        <vt:i4>14</vt:i4>
      </vt:variant>
    </vt:vector>
  </HeadingPairs>
  <TitlesOfParts>
    <vt:vector size="17" baseType="lpstr">
      <vt:lpstr>1_BlackTie</vt:lpstr>
      <vt:lpstr>2_BlackTie</vt:lpstr>
      <vt:lpstr>Couture</vt:lpstr>
      <vt:lpstr>Life In The Colonies</vt:lpstr>
      <vt:lpstr>In 1723 Benjamin Franklin got off a boat into Philadelphia.</vt:lpstr>
      <vt:lpstr>Benjamin became a printer’s assistant </vt:lpstr>
      <vt:lpstr>He retired when he was forty-two</vt:lpstr>
      <vt:lpstr>Quiz!!! </vt:lpstr>
      <vt:lpstr>Answers!!</vt:lpstr>
      <vt:lpstr>Life On A Farm.</vt:lpstr>
      <vt:lpstr>Living on a farm</vt:lpstr>
      <vt:lpstr>Nine out of ten people lived on small farms.</vt:lpstr>
      <vt:lpstr>Cooking</vt:lpstr>
      <vt:lpstr>Housing in the colonies</vt:lpstr>
      <vt:lpstr>Quiz!!! </vt:lpstr>
      <vt:lpstr>Answers!!!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Life In The Colonies</dc:title>
  <dc:creator>Student</dc:creator>
  <cp:lastModifiedBy>Student</cp:lastModifiedBy>
  <cp:revision>16</cp:revision>
  <dcterms:created xsi:type="dcterms:W3CDTF">2011-10-11T16:23:29Z</dcterms:created>
  <dcterms:modified xsi:type="dcterms:W3CDTF">2011-10-13T16:59:43Z</dcterms:modified>
</cp:coreProperties>
</file>