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60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C98E2A-AB4C-4533-BDB3-1F068433E27C}" type="datetimeFigureOut">
              <a:rPr lang="en-US" smtClean="0"/>
              <a:pPr/>
              <a:t>4/26/2011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CB6622-9F5D-49E6-834A-018B9FAFCA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C98E2A-AB4C-4533-BDB3-1F068433E27C}" type="datetimeFigureOut">
              <a:rPr lang="en-US" smtClean="0"/>
              <a:pPr/>
              <a:t>4/26/2011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CB6622-9F5D-49E6-834A-018B9FAFCA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C98E2A-AB4C-4533-BDB3-1F068433E27C}" type="datetimeFigureOut">
              <a:rPr lang="en-US" smtClean="0"/>
              <a:pPr/>
              <a:t>4/26/2011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CB6622-9F5D-49E6-834A-018B9FAFCA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C98E2A-AB4C-4533-BDB3-1F068433E27C}" type="datetimeFigureOut">
              <a:rPr lang="en-US" smtClean="0"/>
              <a:pPr/>
              <a:t>4/26/2011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CB6622-9F5D-49E6-834A-018B9FAFCA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C98E2A-AB4C-4533-BDB3-1F068433E27C}" type="datetimeFigureOut">
              <a:rPr lang="en-US" smtClean="0"/>
              <a:pPr/>
              <a:t>4/26/2011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CB6622-9F5D-49E6-834A-018B9FAFCA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C98E2A-AB4C-4533-BDB3-1F068433E27C}" type="datetimeFigureOut">
              <a:rPr lang="en-US" smtClean="0"/>
              <a:pPr/>
              <a:t>4/26/2011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CB6622-9F5D-49E6-834A-018B9FAFCA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C98E2A-AB4C-4533-BDB3-1F068433E27C}" type="datetimeFigureOut">
              <a:rPr lang="en-US" smtClean="0"/>
              <a:pPr/>
              <a:t>4/26/2011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CB6622-9F5D-49E6-834A-018B9FAFCA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C98E2A-AB4C-4533-BDB3-1F068433E27C}" type="datetimeFigureOut">
              <a:rPr lang="en-US" smtClean="0"/>
              <a:pPr/>
              <a:t>4/26/2011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CB6622-9F5D-49E6-834A-018B9FAFCA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C98E2A-AB4C-4533-BDB3-1F068433E27C}" type="datetimeFigureOut">
              <a:rPr lang="en-US" smtClean="0"/>
              <a:pPr/>
              <a:t>4/26/2011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CB6622-9F5D-49E6-834A-018B9FAFCA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C98E2A-AB4C-4533-BDB3-1F068433E27C}" type="datetimeFigureOut">
              <a:rPr lang="en-US" smtClean="0"/>
              <a:pPr/>
              <a:t>4/26/2011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CB6622-9F5D-49E6-834A-018B9FAFCA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C98E2A-AB4C-4533-BDB3-1F068433E27C}" type="datetimeFigureOut">
              <a:rPr lang="en-US" smtClean="0"/>
              <a:pPr/>
              <a:t>4/26/2011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D2CB6622-9F5D-49E6-834A-018B9FAFCA5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6C98E2A-AB4C-4533-BDB3-1F068433E27C}" type="datetimeFigureOut">
              <a:rPr lang="en-US" smtClean="0"/>
              <a:pPr/>
              <a:t>4/26/2011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D2CB6622-9F5D-49E6-834A-018B9FAFCA58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.wav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March on Atlanta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3352800"/>
            <a:ext cx="7854696" cy="1752600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By: Brooke </a:t>
            </a:r>
            <a:r>
              <a:rPr lang="en-US" dirty="0" err="1" smtClean="0"/>
              <a:t>Filtz</a:t>
            </a:r>
            <a:r>
              <a:rPr lang="en-US" dirty="0" smtClean="0"/>
              <a:t> and Laura </a:t>
            </a:r>
            <a:r>
              <a:rPr lang="en-US" dirty="0" err="1" smtClean="0"/>
              <a:t>Kelble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Start: July 22,1864</a:t>
            </a:r>
          </a:p>
          <a:p>
            <a:r>
              <a:rPr lang="en-US" dirty="0" smtClean="0"/>
              <a:t> </a:t>
            </a:r>
          </a:p>
          <a:p>
            <a:r>
              <a:rPr lang="en-US" dirty="0" smtClean="0"/>
              <a:t>Fought in: Fulton County, Georgia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The Battle: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Who: Union (William T. Sherman) and Confederacy (John Bell Hood)</a:t>
            </a:r>
          </a:p>
          <a:p>
            <a:r>
              <a:rPr lang="en-US" dirty="0" smtClean="0"/>
              <a:t>What:  A battle between the Union and Confederacy.</a:t>
            </a:r>
          </a:p>
          <a:p>
            <a:r>
              <a:rPr lang="en-US" dirty="0" smtClean="0"/>
              <a:t>When: July 22</a:t>
            </a:r>
            <a:r>
              <a:rPr lang="en-US" baseline="30000" dirty="0" smtClean="0"/>
              <a:t>nd</a:t>
            </a:r>
            <a:r>
              <a:rPr lang="en-US" dirty="0" smtClean="0"/>
              <a:t>, 1864.</a:t>
            </a:r>
          </a:p>
          <a:p>
            <a:r>
              <a:rPr lang="en-US" dirty="0" smtClean="0"/>
              <a:t>Where:  Fulton County, Georgia</a:t>
            </a:r>
          </a:p>
          <a:p>
            <a:r>
              <a:rPr lang="en-US" dirty="0" smtClean="0"/>
              <a:t>Why: Union wanted to attack the Confederacy and take down the city of Atlanta.</a:t>
            </a:r>
          </a:p>
          <a:p>
            <a:r>
              <a:rPr lang="en-US" dirty="0" smtClean="0"/>
              <a:t>How: The Union lured the Confederacy into Northern Georgia and attacked.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770" decel="100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6" dur="770" decel="100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8" dur="77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0" dur="77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770" decel="100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7" dur="770" decel="100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3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39" dur="77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4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41" dur="77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4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70" decel="100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8" dur="770" decel="100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4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50" dur="77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5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52" dur="77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5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770" decel="100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9" dur="770" decel="100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6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61" dur="77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6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63" dur="77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6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770" decel="100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0" dur="770" decel="100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7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72" dur="77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7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74" dur="77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7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770" decel="100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1" dur="770" decel="100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8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83" dur="77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8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85" dur="77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8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Battle Statistics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905000"/>
            <a:ext cx="8229600" cy="4389120"/>
          </a:xfrm>
        </p:spPr>
        <p:txBody>
          <a:bodyPr>
            <a:normAutofit lnSpcReduction="10000"/>
          </a:bodyPr>
          <a:lstStyle/>
          <a:p>
            <a:r>
              <a:rPr lang="en-US" sz="2400" dirty="0" smtClean="0"/>
              <a:t>Casualties:</a:t>
            </a:r>
          </a:p>
          <a:p>
            <a:pPr>
              <a:buFont typeface="Wingdings" pitchFamily="2" charset="2"/>
              <a:buChar char="Ø"/>
            </a:pPr>
            <a:r>
              <a:rPr lang="en-US" sz="2400" dirty="0" smtClean="0"/>
              <a:t>Confederacy: (Out of 37,000) 8,000 died</a:t>
            </a:r>
          </a:p>
          <a:p>
            <a:pPr>
              <a:buFont typeface="Wingdings" pitchFamily="2" charset="2"/>
              <a:buChar char="Ø"/>
            </a:pPr>
            <a:r>
              <a:rPr lang="en-US" sz="2400" dirty="0" smtClean="0"/>
              <a:t>Union: (Out of 30,000) 3,722 died</a:t>
            </a:r>
          </a:p>
          <a:p>
            <a:r>
              <a:rPr lang="en-US" sz="2400" dirty="0" smtClean="0"/>
              <a:t>Some of the weapons used:</a:t>
            </a:r>
          </a:p>
          <a:p>
            <a:pPr>
              <a:buFont typeface="Wingdings" pitchFamily="2" charset="2"/>
              <a:buChar char="v"/>
            </a:pPr>
            <a:r>
              <a:rPr lang="en-US" sz="2400" dirty="0" smtClean="0"/>
              <a:t>Siege Guns </a:t>
            </a:r>
          </a:p>
          <a:p>
            <a:pPr>
              <a:buFont typeface="Wingdings" pitchFamily="2" charset="2"/>
              <a:buChar char="v"/>
            </a:pPr>
            <a:r>
              <a:rPr lang="en-US" sz="2400" dirty="0" smtClean="0"/>
              <a:t>Rifled Cannons</a:t>
            </a:r>
          </a:p>
          <a:p>
            <a:pPr>
              <a:buFont typeface="Wingdings" pitchFamily="2" charset="2"/>
              <a:buChar char="v"/>
            </a:pPr>
            <a:r>
              <a:rPr lang="en-US" sz="2400" dirty="0" smtClean="0"/>
              <a:t> Swords</a:t>
            </a:r>
          </a:p>
          <a:p>
            <a:pPr>
              <a:buFont typeface="Wingdings" pitchFamily="2" charset="2"/>
              <a:buChar char="v"/>
            </a:pPr>
            <a:r>
              <a:rPr lang="en-US" sz="2400" dirty="0" smtClean="0"/>
              <a:t>Pikes</a:t>
            </a:r>
          </a:p>
          <a:p>
            <a:pPr>
              <a:buFont typeface="Wingdings" pitchFamily="2" charset="2"/>
              <a:buChar char="v"/>
            </a:pPr>
            <a:r>
              <a:rPr lang="en-US" sz="2400" dirty="0" smtClean="0"/>
              <a:t>Knives</a:t>
            </a:r>
          </a:p>
          <a:p>
            <a:pPr>
              <a:buFont typeface="Wingdings" pitchFamily="2" charset="2"/>
              <a:buChar char="v"/>
            </a:pPr>
            <a:r>
              <a:rPr lang="en-US" sz="2400" dirty="0" smtClean="0"/>
              <a:t>Muskets </a:t>
            </a:r>
          </a:p>
          <a:p>
            <a:endParaRPr lang="en-US" dirty="0" smtClean="0"/>
          </a:p>
        </p:txBody>
      </p:sp>
      <p:pic>
        <p:nvPicPr>
          <p:cNvPr id="4" name="Picture 3" descr="Knives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934200" y="762000"/>
            <a:ext cx="1133475" cy="1428750"/>
          </a:xfrm>
          <a:prstGeom prst="rect">
            <a:avLst/>
          </a:prstGeom>
        </p:spPr>
      </p:pic>
      <p:pic>
        <p:nvPicPr>
          <p:cNvPr id="5" name="Picture 4" descr="Rilfed Cannon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24400" y="3657600"/>
            <a:ext cx="3124200" cy="224942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770" decel="100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4" dur="770" decel="100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6" dur="77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8" dur="77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770" decel="100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5" dur="770" decel="100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7" dur="77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9" dur="77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770" decel="100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6" dur="770" decel="100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3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38" dur="77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3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40" dur="77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4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770" decel="100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7" dur="770" decel="100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4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49" dur="77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5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51" dur="77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5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70" decel="100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8" dur="770" decel="100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5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60" dur="77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6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62" dur="77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6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770" decel="100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9" dur="770" decel="100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7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71" dur="77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7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73" dur="77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7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770" decel="100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0" dur="770" decel="100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8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82" dur="77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8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84" dur="77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8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770" decel="100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91" dur="770" decel="100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93" dur="77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9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95" dur="77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9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770" decel="100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2" dur="770" decel="100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0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4" dur="77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0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06" dur="77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0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770" decel="100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13" dur="770" decel="100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1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15" dur="77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17" dur="77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1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-4.55134E-6 C -0.00833 0.12604 -0.00173 0.08187 -0.18837 0.23543 C -0.20035 0.24538 -0.19219 0.1982 -0.1941 0.17947 C -0.19792 0.08603 -0.20694 -0.02729 -0.15208 -0.10037 C -0.1408 -0.1154 -0.12309 -0.11841 -0.10868 -0.12743 C -0.08542 -0.12095 -0.05955 -0.12396 -0.03906 -0.10823 C 0.07934 -0.01804 0.04757 0.04209 0.07101 0.22965 C 0.01424 0.42646 -0.01944 0.5636 -0.17396 0.67183 C -0.25 0.72526 -0.33715 0.74353 -0.41875 0.77984 C -0.49149 0.75486 -0.51875 0.77174 -0.53767 0.6871 C -0.53229 0.60847 -0.53976 0.61356 -0.4941 0.53862 C -0.47812 0.51249 -0.46319 0.47942 -0.43906 0.46901 C -0.39114 0.4482 -0.33854 0.45606 -0.28837 0.44982 C -0.26944 0.46439 -0.24566 0.47156 -0.23177 0.49422 C -0.22274 0.50879 -0.22292 0.53192 -0.22604 0.55019 C -0.26128 0.75787 -0.29601 0.72017 -0.45208 0.86679 C -0.48923 0.86171 -0.53021 0.8735 -0.56371 0.8513 C -0.69219 0.76573 -0.67135 0.5939 -0.6941 0.43039 C -0.68923 0.37327 -0.69566 0.28307 -0.65503 0.23728 C -0.64462 0.22572 -0.62899 0.22711 -0.61597 0.22202 C -0.58941 0.23613 -0.55764 0.23913 -0.53611 0.26434 C -0.46094 0.35222 -0.4651 0.36911 -0.45364 0.4593 C -0.47917 0.57771 -0.47482 0.61425 -0.59132 0.6908 C -0.6243 0.71254 -0.66476 0.69496 -0.70139 0.69681 C -0.74184 0.65356 -0.73333 0.53192 -0.70278 0.48636 C -0.57292 0.29302 -0.53142 0.31892 -0.3651 0.28562 C -0.34236 0.28816 -0.3184 0.28261 -0.29705 0.29348 C -0.24982 0.31707 -0.24184 0.34159 -0.21875 0.38576 C -0.25972 0.54949 -0.51667 0.54464 -0.57969 0.5599 C -0.61597 0.54903 -0.65521 0.54949 -0.68837 0.52706 C -0.75503 0.48196 -0.70156 0.35847 -0.67535 0.31661 C -0.60607 0.20606 -0.53264 0.09459 -0.44062 0.0192 C -0.3816 -0.02937 -0.30538 -0.02197 -0.23767 -0.04255 C -0.16232 0.0044 -0.08437 0.04464 -0.01163 0.09829 C -0.00451 0.10361 -0.00451 0.11841 -0.00434 0.12905 C -0.0033 0.19149 -0.02101 0.24468 -0.06944 0.26642 C -0.24427 0.34459 -0.24028 0.32794 -0.41597 0.33395 C -0.45208 0.3291 -0.59844 0.34413 -0.46805 0.25486 C -0.3243 0.15657 -0.27743 0.179 -0.11302 0.1679 C -0.06389 0.17438 -0.00278 0.17554 0.04792 0.19473 C 0.05139 0.15079 0.04688 0.1464 0.03056 0.10222 C 0.02761 0.0939 0.01024 0.05898 0.01024 0.04441 " pathEditMode="relative" ptsTypes="fffffffffffffffffffffffffffffffffffffffffA">
                                      <p:cBhvr>
                                        <p:cTn id="12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William T. Sherman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35480"/>
            <a:ext cx="8229600" cy="4693920"/>
          </a:xfrm>
        </p:spPr>
        <p:txBody>
          <a:bodyPr/>
          <a:lstStyle/>
          <a:p>
            <a:r>
              <a:rPr lang="en-US" dirty="0" smtClean="0"/>
              <a:t>Union’s commander			</a:t>
            </a:r>
          </a:p>
          <a:p>
            <a:r>
              <a:rPr lang="en-US" dirty="0" smtClean="0"/>
              <a:t>Feb. 8</a:t>
            </a:r>
            <a:r>
              <a:rPr lang="en-US" baseline="30000" dirty="0" smtClean="0"/>
              <a:t>th</a:t>
            </a:r>
            <a:r>
              <a:rPr lang="en-US" dirty="0" smtClean="0"/>
              <a:t>, 1820 – Feb. 14</a:t>
            </a:r>
            <a:r>
              <a:rPr lang="en-US" baseline="30000" dirty="0" smtClean="0"/>
              <a:t>th,</a:t>
            </a:r>
            <a:r>
              <a:rPr lang="en-US" dirty="0" smtClean="0"/>
              <a:t> 1891</a:t>
            </a:r>
          </a:p>
          <a:p>
            <a:r>
              <a:rPr lang="en-US" dirty="0" smtClean="0"/>
              <a:t>Born in Lancaster, Ohio</a:t>
            </a:r>
          </a:p>
          <a:p>
            <a:r>
              <a:rPr lang="en-US" dirty="0" smtClean="0"/>
              <a:t>Business man and author before becoming General.</a:t>
            </a:r>
          </a:p>
          <a:p>
            <a:r>
              <a:rPr lang="en-US" dirty="0" smtClean="0"/>
              <a:t>Recognized for his leadership of the Union army (strategies)</a:t>
            </a:r>
          </a:p>
          <a:p>
            <a:r>
              <a:rPr lang="en-US" dirty="0" smtClean="0"/>
              <a:t>Succeeded </a:t>
            </a:r>
            <a:r>
              <a:rPr lang="en-US" dirty="0" err="1" smtClean="0"/>
              <a:t>Ulyssess</a:t>
            </a:r>
            <a:r>
              <a:rPr lang="en-US" dirty="0" smtClean="0"/>
              <a:t> Grant in the Western theatre of war</a:t>
            </a:r>
          </a:p>
          <a:p>
            <a:r>
              <a:rPr lang="en-US" dirty="0" smtClean="0"/>
              <a:t>Nicknamed ‘</a:t>
            </a:r>
            <a:r>
              <a:rPr lang="en-US" dirty="0" err="1" smtClean="0"/>
              <a:t>Cump</a:t>
            </a:r>
            <a:r>
              <a:rPr lang="en-US" dirty="0" smtClean="0"/>
              <a:t>’ and ‘Uncle Billy’</a:t>
            </a:r>
          </a:p>
          <a:p>
            <a:r>
              <a:rPr lang="en-US" dirty="0" smtClean="0"/>
              <a:t>Died in New York City, New York</a:t>
            </a:r>
          </a:p>
          <a:p>
            <a:endParaRPr lang="en-US" dirty="0"/>
          </a:p>
        </p:txBody>
      </p:sp>
      <p:pic>
        <p:nvPicPr>
          <p:cNvPr id="4" name="Picture 3" descr="William-Tecumseh-Sherma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943600" y="531877"/>
            <a:ext cx="2286000" cy="289864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770" decel="100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1" dur="770" decel="100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3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33" dur="77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3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5" dur="77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770" decel="100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2" dur="770" decel="100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4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44" dur="77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4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46" dur="77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4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70" decel="100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3" dur="770" decel="100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5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55" dur="77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5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57" dur="77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5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770" decel="100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4" dur="770" decel="100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6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66" dur="77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6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68" dur="77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6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770" decel="100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5" dur="770" decel="100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7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77" dur="77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7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79" dur="77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8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770" decel="100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6" dur="770" decel="100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8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88" dur="77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8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90" dur="77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9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770" decel="100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97" dur="770" decel="100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99" dur="77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0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01" dur="77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0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770" decel="100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8" dur="770" decel="100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0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10" dur="77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12" dur="77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John Bell Hood	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35480"/>
            <a:ext cx="8229600" cy="4693920"/>
          </a:xfrm>
        </p:spPr>
        <p:txBody>
          <a:bodyPr>
            <a:normAutofit/>
          </a:bodyPr>
          <a:lstStyle/>
          <a:p>
            <a:endParaRPr lang="en-US" dirty="0" smtClean="0"/>
          </a:p>
          <a:p>
            <a:r>
              <a:rPr lang="en-US" dirty="0" smtClean="0"/>
              <a:t>Confederate Commander</a:t>
            </a:r>
          </a:p>
          <a:p>
            <a:r>
              <a:rPr lang="en-US" dirty="0" smtClean="0"/>
              <a:t>June 1</a:t>
            </a:r>
            <a:r>
              <a:rPr lang="en-US" baseline="30000" dirty="0" smtClean="0"/>
              <a:t>st,  </a:t>
            </a:r>
            <a:r>
              <a:rPr lang="en-US" dirty="0" smtClean="0"/>
              <a:t>1831 -  August 30, 1879</a:t>
            </a:r>
          </a:p>
          <a:p>
            <a:r>
              <a:rPr lang="en-US" dirty="0" smtClean="0"/>
              <a:t>Born in Owingsville, Kentucky and died in New Orleans, Louisiana</a:t>
            </a:r>
          </a:p>
          <a:p>
            <a:r>
              <a:rPr lang="en-US" dirty="0" smtClean="0"/>
              <a:t>Known for bravery and aggressiveness (Sometimes called reckless)</a:t>
            </a:r>
          </a:p>
          <a:p>
            <a:r>
              <a:rPr lang="en-US" dirty="0" smtClean="0"/>
              <a:t>Some call him one of the best commanders</a:t>
            </a:r>
          </a:p>
          <a:p>
            <a:r>
              <a:rPr lang="en-US" dirty="0" smtClean="0"/>
              <a:t>Nicknamed ‘Sam’ and ‘Wooden Head’</a:t>
            </a:r>
          </a:p>
          <a:p>
            <a:r>
              <a:rPr lang="en-US" dirty="0" smtClean="0"/>
              <a:t>Was a doctor</a:t>
            </a: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4" name="Picture 3" descr="John Bell Hood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019800" y="112712"/>
            <a:ext cx="2514600" cy="327945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770" decel="100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1" dur="770" decel="100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3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33" dur="77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3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5" dur="77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770" decel="100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2" dur="770" decel="100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4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44" dur="77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4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46" dur="77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4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70" decel="100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3" dur="770" decel="100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5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55" dur="77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5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57" dur="77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5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770" decel="100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4" dur="770" decel="100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6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66" dur="77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6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68" dur="77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6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770" decel="100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5" dur="770" decel="100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7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77" dur="77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7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79" dur="77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8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770" decel="100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6" dur="770" decel="100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8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88" dur="77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8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90" dur="77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9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770" decel="100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97" dur="770" decel="100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99" dur="77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0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01" dur="77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0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  Map of the Battle:</a:t>
            </a:r>
            <a:endParaRPr lang="en-US" dirty="0"/>
          </a:p>
        </p:txBody>
      </p:sp>
      <p:pic>
        <p:nvPicPr>
          <p:cNvPr id="4" name="Content Placeholder 3" descr="March on Atlanta Map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600200" y="1905000"/>
            <a:ext cx="6095999" cy="4433454"/>
          </a:xfrm>
        </p:spPr>
      </p:pic>
      <p:pic>
        <p:nvPicPr>
          <p:cNvPr id="6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4" cstate="print"/>
          <a:stretch>
            <a:fillRect/>
          </a:stretch>
        </p:blipFill>
        <p:spPr>
          <a:xfrm>
            <a:off x="7010400" y="1371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0" dur="93770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>
                <p:cTn id="3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Pictures of the Battle:</a:t>
            </a:r>
            <a:endParaRPr lang="en-US" dirty="0"/>
          </a:p>
        </p:txBody>
      </p:sp>
      <p:pic>
        <p:nvPicPr>
          <p:cNvPr id="6" name="Content Placeholder 5" descr="Battle Picture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85800" y="1828800"/>
            <a:ext cx="3276600" cy="3178302"/>
          </a:xfrm>
        </p:spPr>
      </p:pic>
      <p:pic>
        <p:nvPicPr>
          <p:cNvPr id="7" name="Picture 6" descr="Battle Picture 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095999" y="381000"/>
            <a:ext cx="2850931" cy="3048000"/>
          </a:xfrm>
          <a:prstGeom prst="rect">
            <a:avLst/>
          </a:prstGeom>
        </p:spPr>
      </p:pic>
      <p:pic>
        <p:nvPicPr>
          <p:cNvPr id="8" name="Picture 7" descr="Battle Picture 2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191000" y="3581400"/>
            <a:ext cx="4136574" cy="2895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Importance of the Battle: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Battle was the beginning of the Union taking over Atlanta.</a:t>
            </a:r>
          </a:p>
          <a:p>
            <a:r>
              <a:rPr lang="en-US" dirty="0" smtClean="0"/>
              <a:t>It was the beginning of the end for the Confederacy.</a:t>
            </a:r>
          </a:p>
          <a:p>
            <a:r>
              <a:rPr lang="en-US" dirty="0" smtClean="0"/>
              <a:t>The presidential election was going on at the time of the battle in which Lincoln defeated his former Union General.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770" decel="100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6" dur="770" decel="100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8" dur="77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0" dur="77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770" decel="100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7" dur="770" decel="100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3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39" dur="77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4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41" dur="77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4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70" decel="100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8" dur="770" decel="100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4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50" dur="77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5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52" dur="77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5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THE END!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35480"/>
            <a:ext cx="5257800" cy="3322320"/>
          </a:xfrm>
        </p:spPr>
        <p:txBody>
          <a:bodyPr>
            <a:normAutofit/>
          </a:bodyPr>
          <a:lstStyle/>
          <a:p>
            <a:r>
              <a:rPr lang="en-US" sz="9600" dirty="0" smtClean="0"/>
              <a:t>Go away now</a:t>
            </a:r>
            <a:r>
              <a:rPr lang="en-US" sz="9600" dirty="0" smtClean="0"/>
              <a:t>!!!!   </a:t>
            </a:r>
            <a:endParaRPr lang="en-US" sz="9600" dirty="0"/>
          </a:p>
        </p:txBody>
      </p:sp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00600" y="3657600"/>
            <a:ext cx="4148230" cy="29730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73472E-18 -6.84551E-6 C -0.00105 -0.03701 -0.00018 -0.07424 -0.00313 -0.11125 C -0.00417 -0.12327 -0.00573 -0.08743 -0.00608 -0.0754 C -0.01111 0.0925 -0.00209 -0.02753 -0.01355 0.09944 C -0.05052 -0.03447 -0.0283 0.06174 -0.01059 -0.25047 C -0.0099 -0.26134 -0.00348 -0.29302 -0.00452 -0.28215 C -0.01962 -0.11657 -0.03247 0.04925 -0.04775 0.21484 C -0.06025 0.35106 0.00052 -0.05204 0.01927 -0.18687 C 0.02135 -0.20144 0.02656 -0.24538 0.02534 -0.23058 C -0.00486 0.1406 0.00434 -0.05551 -0.01493 0.28237 C -0.02014 0.37441 -0.00973 0.33787 -0.02101 0.37395 C -0.02205 0.31498 -0.02136 0.25577 -0.02396 0.1968 C -0.0257 0.15564 -0.0323 0.1147 -0.03438 0.07354 C -0.00504 0.0703 -0.02032 0.06845 0.02083 0.09343 C 0.03003 0.09898 0.05781 0.111 0.04774 0.11146 C -0.06511 0.11586 -0.17813 0.10753 -0.29115 0.10545 C -0.31146 0.09366 -0.30608 0.08279 -0.27761 0.06775 C -0.18143 0.01711 -0.08559 -0.03516 0.01336 -0.0754 C 0.11736 -0.11749 0.32986 -0.17878 0.32986 -0.17878 C 0.35243 -0.16883 0.35607 -0.16976 0.28941 -0.15496 C 0.19826 -0.13484 0.10642 -0.12119 0.01493 -0.10338 C -0.19427 -0.06245 -0.02049 -0.08835 -0.24931 -0.05967 C -0.25035 -0.05991 -0.32344 -0.08026 -0.23438 -0.07355 C -0.14809 -0.06707 -0.06233 -0.05366 0.02378 -0.04372 C 0.03576 -0.03701 0.04791 -0.031 0.05972 -0.02383 C 0.06232 -0.02221 0.06979 -0.01943 0.06718 -0.01781 C -0.01997 0.04023 -0.12431 0.03052 -0.22101 0.04578 C -0.26563 0.05295 -0.35521 0.06174 -0.35521 0.06174 C -0.35122 0.04463 -0.35486 0.05365 -0.32691 0.0518 C -0.29705 0.04972 -0.16198 0.04486 -0.13889 0.04393 C -0.06927 0.04694 0.00347 0.02844 0.07014 0.05573 C 0.07639 0.08256 0.07534 0.07122 0.02239 0.08163 C -0.01806 0.08949 -0.05921 0.09088 -0.1 0.09551 C -0.14636 0.0777 -0.13473 0.08672 -0.11059 0.0777 C -0.10122 0.05966 -0.11181 0.08232 -0.10608 0.03399 C -0.10018 -0.01643 -0.08976 -0.06892 -0.07761 -0.11726 C -0.0198 -0.08858 -0.01111 0.03468 0.0118 0.09551 C 0.01076 0.03445 0.0092 -0.02637 0.00885 -0.08743 C 0.00833 -0.21601 0.00173 -0.23844 0.01336 -0.1908 C 0.01649 -0.16305 0.02135 -0.1161 0.02986 -0.08928 C 0.02743 -0.06476 0.02569 -0.04002 0.02239 -0.01573 C 0.02239 -0.01504 0.01805 0.00277 0.01493 0.00601 C 0.01128 0.00994 0.00694 0.01248 0.00295 0.01595 C -0.01059 0.02798 -0.00278 0.02381 -0.01198 0.02798 C -0.01059 0.04856 -0.01059 0.04116 -0.01059 0.04972 " pathEditMode="relative" ptsTypes="ffffffffffffffffffffffffffffffffffffffffffffA">
                                      <p:cBhvr>
                                        <p:cTn id="3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Verve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149</TotalTime>
  <Words>261</Words>
  <Application>Microsoft Office PowerPoint</Application>
  <PresentationFormat>On-screen Show (4:3)</PresentationFormat>
  <Paragraphs>50</Paragraphs>
  <Slides>9</Slides>
  <Notes>0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Flow</vt:lpstr>
      <vt:lpstr>March on Atlanta</vt:lpstr>
      <vt:lpstr>  The Battle:</vt:lpstr>
      <vt:lpstr>Battle Statistics</vt:lpstr>
      <vt:lpstr>William T. Sherman</vt:lpstr>
      <vt:lpstr>John Bell Hood  </vt:lpstr>
      <vt:lpstr>  Map of the Battle:</vt:lpstr>
      <vt:lpstr>Pictures of the Battle:</vt:lpstr>
      <vt:lpstr>Importance of the Battle:</vt:lpstr>
      <vt:lpstr> THE END!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March on Atlanta</dc:title>
  <dc:creator>Student</dc:creator>
  <cp:lastModifiedBy>Student</cp:lastModifiedBy>
  <cp:revision>31</cp:revision>
  <dcterms:created xsi:type="dcterms:W3CDTF">2011-04-20T14:55:38Z</dcterms:created>
  <dcterms:modified xsi:type="dcterms:W3CDTF">2011-04-26T15:17:31Z</dcterms:modified>
</cp:coreProperties>
</file>