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>
        <p:scale>
          <a:sx n="72" d="100"/>
          <a:sy n="72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E00C925-4D67-4937-AF27-0C1D2FB0B15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2290094-DE9B-4320-BDFF-224DFB2D73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12-pounder_Napoleon_cannon_at_Stones_River_National_Battlefield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en.wikipedia.org/wiki/File:Rosecrans_at_Stones_River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0"/>
            <a:ext cx="8417170" cy="1828800"/>
          </a:xfrm>
        </p:spPr>
        <p:txBody>
          <a:bodyPr/>
          <a:lstStyle/>
          <a:p>
            <a:r>
              <a:rPr lang="en-US" dirty="0" smtClean="0"/>
              <a:t>Perryville/</a:t>
            </a:r>
            <a:r>
              <a:rPr lang="en-US" dirty="0" err="1" smtClean="0"/>
              <a:t>StonesRiver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630702"/>
          </a:xfrm>
        </p:spPr>
        <p:txBody>
          <a:bodyPr>
            <a:normAutofit/>
          </a:bodyPr>
          <a:lstStyle/>
          <a:p>
            <a:r>
              <a:rPr lang="en-US" dirty="0" smtClean="0"/>
              <a:t>By: Brandon Ryskoski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441680"/>
            <a:ext cx="739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battle began around the Mississippi river.</a:t>
            </a:r>
          </a:p>
          <a:p>
            <a:r>
              <a:rPr lang="en-US" sz="3600" dirty="0" smtClean="0"/>
              <a:t>Perryville/Stones River- fought on October 8,1862 in Tennessee and Georgia </a:t>
            </a:r>
          </a:p>
          <a:p>
            <a:r>
              <a:rPr lang="en-US" sz="3600" dirty="0" smtClean="0"/>
              <a:t>   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Overview of the Battle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rivals in the battle of stones river were the United States VS Confederates</a:t>
            </a:r>
          </a:p>
          <a:p>
            <a:endParaRPr lang="en-US" dirty="0" smtClean="0"/>
          </a:p>
          <a:p>
            <a:r>
              <a:rPr lang="en-US" dirty="0" smtClean="0"/>
              <a:t>United States commander was William S. Rosecrans</a:t>
            </a:r>
          </a:p>
          <a:p>
            <a:r>
              <a:rPr lang="en-US" dirty="0" smtClean="0"/>
              <a:t>Confederates commander was Braxton Bragg</a:t>
            </a:r>
          </a:p>
          <a:p>
            <a:r>
              <a:rPr lang="en-US" dirty="0" smtClean="0"/>
              <a:t>United States units were Army of the Cumberland</a:t>
            </a:r>
          </a:p>
          <a:p>
            <a:r>
              <a:rPr lang="en-US" dirty="0" smtClean="0"/>
              <a:t>Confederates units were Army of Tennessee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5334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Battle statistics of the Perryville/Stones River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447800"/>
            <a:ext cx="7162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Number of soldiers about-41,000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Total soldiers-12,906	</a:t>
            </a:r>
          </a:p>
          <a:p>
            <a:endParaRPr lang="en-US" sz="3600" dirty="0" smtClean="0"/>
          </a:p>
          <a:p>
            <a:r>
              <a:rPr lang="en-US" sz="3600" dirty="0" smtClean="0"/>
              <a:t>Killed-1,677</a:t>
            </a:r>
          </a:p>
          <a:p>
            <a:endParaRPr lang="en-US" sz="3600" dirty="0" smtClean="0"/>
          </a:p>
          <a:p>
            <a:r>
              <a:rPr lang="en-US" sz="3600" dirty="0" smtClean="0"/>
              <a:t>Wounded-7,543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3/32/12-pounder_Napoleon_cannon_at_Stones_River_National_Battlefield.jpg/220px-12-pounder_Napoleon_cannon_at_Stones_River_National_Battlefiel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67198" cy="320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0" y="457200"/>
            <a:ext cx="4038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Limestone outcroppings in a cedar forest at Stones River National Battlefield, 2005</a:t>
            </a:r>
            <a:endParaRPr lang="en-US" sz="2800" dirty="0"/>
          </a:p>
        </p:txBody>
      </p:sp>
      <p:pic>
        <p:nvPicPr>
          <p:cNvPr id="2" name="Picture 2" descr="Rosecrans at Stones Riv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87586" y="3200400"/>
            <a:ext cx="6056414" cy="3657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38100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Battlefield </a:t>
            </a:r>
            <a:endParaRPr lang="en-US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pcontent.answcdn.com/wikipedia/commons/thumb/0/08/ACW_Corinth2Perryville.png/400px-ACW_Corinth2Perryvil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6858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8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t3.gstatic.com/images?q=tbn:ANd9GcTK0pMOtLDBx9SKJKuWV-YmtvESNsgtrHxdO5bXXaN2yer3fg6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990600"/>
            <a:ext cx="4105275" cy="2895600"/>
          </a:xfrm>
          <a:prstGeom prst="rect">
            <a:avLst/>
          </a:prstGeom>
          <a:noFill/>
        </p:spPr>
      </p:pic>
      <p:pic>
        <p:nvPicPr>
          <p:cNvPr id="31748" name="Picture 4" descr="http://t3.gstatic.com/images?q=tbn:ANd9GcTKkyDDu3kFrOx9AyqJuJ53rv2I-_YSJiVyjwg6PEqnfgZUYowy3NJHe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90600"/>
            <a:ext cx="4648200" cy="2895600"/>
          </a:xfrm>
          <a:prstGeom prst="rect">
            <a:avLst/>
          </a:prstGeom>
          <a:noFill/>
        </p:spPr>
      </p:pic>
      <p:pic>
        <p:nvPicPr>
          <p:cNvPr id="31750" name="Picture 6" descr="http://t3.gstatic.com/images?q=tbn:ANd9GcSDXx1AXilQffZLB-0zQI3MBaf0H8otaoaxhBj101cM4JeiYSRz3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886200"/>
            <a:ext cx="4572000" cy="2809876"/>
          </a:xfrm>
          <a:prstGeom prst="rect">
            <a:avLst/>
          </a:prstGeom>
          <a:noFill/>
        </p:spPr>
      </p:pic>
      <p:pic>
        <p:nvPicPr>
          <p:cNvPr id="31752" name="Picture 8" descr="http://t2.gstatic.com/images?q=tbn:ANd9GcSNnfs0zpoDzrWp-fLLGCwKG64ER4M48MEz-Pm0r7R8BWvx0NEoj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3886200"/>
            <a:ext cx="4114800" cy="2819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52600" y="304800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Pictures of the past and present</a:t>
            </a:r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212</TotalTime>
  <Words>102</Words>
  <Application>Microsoft Office PowerPoint</Application>
  <PresentationFormat>On-screen Show (4:3)</PresentationFormat>
  <Paragraphs>26</Paragraphs>
  <Slides>6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Perryville/StonesRiver</vt:lpstr>
      <vt:lpstr>Overview of the Battle 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PerryVille/StonesRiver</dc:title>
  <dc:creator>Student</dc:creator>
  <cp:lastModifiedBy>Student</cp:lastModifiedBy>
  <cp:revision>22</cp:revision>
  <dcterms:created xsi:type="dcterms:W3CDTF">2011-04-15T13:32:04Z</dcterms:created>
  <dcterms:modified xsi:type="dcterms:W3CDTF">2011-04-27T13:12:23Z</dcterms:modified>
</cp:coreProperties>
</file>