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6" r:id="rId3"/>
    <p:sldId id="257" r:id="rId4"/>
    <p:sldId id="263" r:id="rId5"/>
    <p:sldId id="258" r:id="rId6"/>
    <p:sldId id="262" r:id="rId7"/>
    <p:sldId id="259" r:id="rId8"/>
    <p:sldId id="261" r:id="rId9"/>
    <p:sldId id="260" r:id="rId10"/>
    <p:sldId id="264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C22088"/>
    <a:srgbClr val="BD92D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4660"/>
  </p:normalViewPr>
  <p:slideViewPr>
    <p:cSldViewPr>
      <p:cViewPr varScale="1">
        <p:scale>
          <a:sx n="72" d="100"/>
          <a:sy n="72" d="100"/>
        </p:scale>
        <p:origin x="-8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AE4F1-259A-4889-ABFA-EA09FE6A1DD2}" type="datetimeFigureOut">
              <a:rPr lang="en-US" smtClean="0"/>
              <a:pPr/>
              <a:t>10/5/2010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A61B90-7236-47B9-94F7-F8790DA69E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AE4F1-259A-4889-ABFA-EA09FE6A1DD2}" type="datetimeFigureOut">
              <a:rPr lang="en-US" smtClean="0"/>
              <a:pPr/>
              <a:t>10/5/2010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A61B90-7236-47B9-94F7-F8790DA69E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AE4F1-259A-4889-ABFA-EA09FE6A1DD2}" type="datetimeFigureOut">
              <a:rPr lang="en-US" smtClean="0"/>
              <a:pPr/>
              <a:t>10/5/2010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A61B90-7236-47B9-94F7-F8790DA69E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AE4F1-259A-4889-ABFA-EA09FE6A1DD2}" type="datetimeFigureOut">
              <a:rPr lang="en-US" smtClean="0"/>
              <a:pPr/>
              <a:t>10/5/2010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A61B90-7236-47B9-94F7-F8790DA69E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AE4F1-259A-4889-ABFA-EA09FE6A1DD2}" type="datetimeFigureOut">
              <a:rPr lang="en-US" smtClean="0"/>
              <a:pPr/>
              <a:t>10/5/2010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A61B90-7236-47B9-94F7-F8790DA69E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AE4F1-259A-4889-ABFA-EA09FE6A1DD2}" type="datetimeFigureOut">
              <a:rPr lang="en-US" smtClean="0"/>
              <a:pPr/>
              <a:t>10/5/2010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A61B90-7236-47B9-94F7-F8790DA69E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AE4F1-259A-4889-ABFA-EA09FE6A1DD2}" type="datetimeFigureOut">
              <a:rPr lang="en-US" smtClean="0"/>
              <a:pPr/>
              <a:t>10/5/2010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A61B90-7236-47B9-94F7-F8790DA69E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AE4F1-259A-4889-ABFA-EA09FE6A1DD2}" type="datetimeFigureOut">
              <a:rPr lang="en-US" smtClean="0"/>
              <a:pPr/>
              <a:t>10/5/2010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A61B90-7236-47B9-94F7-F8790DA69E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AE4F1-259A-4889-ABFA-EA09FE6A1DD2}" type="datetimeFigureOut">
              <a:rPr lang="en-US" smtClean="0"/>
              <a:pPr/>
              <a:t>10/5/2010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A61B90-7236-47B9-94F7-F8790DA69E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6AE4F1-259A-4889-ABFA-EA09FE6A1DD2}" type="datetimeFigureOut">
              <a:rPr lang="en-US" smtClean="0"/>
              <a:pPr/>
              <a:t>10/5/2010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A61B90-7236-47B9-94F7-F8790DA69E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76AE4F1-259A-4889-ABFA-EA09FE6A1DD2}" type="datetimeFigureOut">
              <a:rPr lang="en-US" smtClean="0"/>
              <a:pPr/>
              <a:t>10/5/2010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6A61B90-7236-47B9-94F7-F8790DA69E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76AE4F1-259A-4889-ABFA-EA09FE6A1DD2}" type="datetimeFigureOut">
              <a:rPr lang="en-US" smtClean="0"/>
              <a:pPr/>
              <a:t>10/5/2010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6A61B90-7236-47B9-94F7-F8790DA69E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3340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latin typeface="Curlz MT" pitchFamily="82" charset="0"/>
              </a:rPr>
              <a:t>Life in the City and Rights of Colonies </a:t>
            </a:r>
          </a:p>
          <a:p>
            <a:pPr algn="ctr"/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urlz MT" pitchFamily="82" charset="0"/>
              </a:rPr>
              <a:t>4.3 &amp; 4.4</a:t>
            </a:r>
          </a:p>
          <a:p>
            <a:pPr algn="ctr"/>
            <a:endParaRPr lang="en-US" sz="4000" b="1" dirty="0" smtClean="0">
              <a:latin typeface="Curlz MT" pitchFamily="82" charset="0"/>
            </a:endParaRPr>
          </a:p>
          <a:p>
            <a:pPr algn="ctr"/>
            <a:endParaRPr lang="en-US" sz="4000" b="1" dirty="0">
              <a:latin typeface="Chiller" pitchFamily="82" charset="0"/>
            </a:endParaRPr>
          </a:p>
          <a:p>
            <a:pPr algn="ctr"/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hiller" pitchFamily="82" charset="0"/>
              </a:rPr>
              <a:t>By: Hanna Burch, </a:t>
            </a:r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hiller" pitchFamily="82" charset="0"/>
              </a:rPr>
              <a:t>Lexie</a:t>
            </a:r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hiller" pitchFamily="82" charset="0"/>
              </a:rPr>
              <a:t> </a:t>
            </a:r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hiller" pitchFamily="82" charset="0"/>
              </a:rPr>
              <a:t>Deverell</a:t>
            </a:r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hiller" pitchFamily="82" charset="0"/>
              </a:rPr>
              <a:t>, Greg Irwin, </a:t>
            </a:r>
          </a:p>
          <a:p>
            <a:pPr algn="ctr"/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hiller" pitchFamily="82" charset="0"/>
              </a:rPr>
              <a:t> and Brandon </a:t>
            </a:r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hiller" pitchFamily="82" charset="0"/>
              </a:rPr>
              <a:t>Ryskoski</a:t>
            </a:r>
            <a:endParaRPr lang="en-US" sz="4000" b="1" dirty="0" smtClean="0">
              <a:solidFill>
                <a:schemeClr val="bg1">
                  <a:lumMod val="95000"/>
                  <a:lumOff val="5000"/>
                </a:schemeClr>
              </a:solidFill>
              <a:latin typeface="Chiller" pitchFamily="82" charset="0"/>
            </a:endParaRPr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imagecache6.allposters.com/LRG/22/2246/P5EZD00Z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066800"/>
            <a:ext cx="6172200" cy="45720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wheel spokes="8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86106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solidFill>
                  <a:srgbClr val="0070C0"/>
                </a:solidFill>
                <a:latin typeface="Castellar" pitchFamily="18" charset="0"/>
              </a:rPr>
              <a:t>POP Quiz</a:t>
            </a:r>
          </a:p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FFFF00"/>
                </a:solidFill>
                <a:latin typeface="Tekton Pro Cond" pitchFamily="34" charset="0"/>
              </a:rPr>
              <a:t>What was the main part of the city?</a:t>
            </a:r>
          </a:p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FFFF00"/>
                </a:solidFill>
                <a:latin typeface="Tekton Pro Cond" pitchFamily="34" charset="0"/>
              </a:rPr>
              <a:t>What were taverns?</a:t>
            </a:r>
          </a:p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FFFF00"/>
                </a:solidFill>
                <a:latin typeface="Tekton Pro Cond" pitchFamily="34" charset="0"/>
              </a:rPr>
              <a:t>Name two things that the ships from England brought over the colonies.</a:t>
            </a:r>
          </a:p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FFFF00"/>
                </a:solidFill>
                <a:latin typeface="Tekton Pro Cond" pitchFamily="34" charset="0"/>
              </a:rPr>
              <a:t> Explain what cities looked like. What would you see? How were they laid out?</a:t>
            </a:r>
          </a:p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FFFF00"/>
                </a:solidFill>
                <a:latin typeface="Tekton Pro Cond" pitchFamily="34" charset="0"/>
              </a:rPr>
              <a:t>What was a constant danger for everyone?</a:t>
            </a:r>
            <a:r>
              <a:rPr lang="en-US" sz="2400" b="1" dirty="0" smtClean="0">
                <a:solidFill>
                  <a:srgbClr val="FFFF00"/>
                </a:solidFill>
                <a:latin typeface="Tekton Pro Cond" pitchFamily="34" charset="0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Tekton Pro Cond" pitchFamily="34" charset="0"/>
              </a:rPr>
              <a:t>What caused this to be constant danger? What would they do about it if the danger happened?</a:t>
            </a:r>
          </a:p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FFFF00"/>
                </a:solidFill>
                <a:latin typeface="Tekton Pro Cond" pitchFamily="34" charset="0"/>
              </a:rPr>
              <a:t>What was the main right colonists wanted, just like English citizens had?</a:t>
            </a:r>
          </a:p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FFFF00"/>
                </a:solidFill>
                <a:latin typeface="Tekton Pro Cond" pitchFamily="34" charset="0"/>
              </a:rPr>
              <a:t>Who signed the Magna Carta?</a:t>
            </a:r>
          </a:p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FFFF00"/>
                </a:solidFill>
                <a:latin typeface="Tekton Pro Cond" pitchFamily="34" charset="0"/>
              </a:rPr>
              <a:t>What was Parliament? What did they do?</a:t>
            </a:r>
          </a:p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FFFF00"/>
                </a:solidFill>
                <a:latin typeface="Tekton Pro Cond" pitchFamily="34" charset="0"/>
              </a:rPr>
              <a:t>Explain the Glorious Revolution.</a:t>
            </a:r>
          </a:p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FFFF00"/>
                </a:solidFill>
                <a:latin typeface="Tekton Pro Cond" pitchFamily="34" charset="0"/>
              </a:rPr>
              <a:t>What was the name of the agreement signed by the prince that still applies to us today? What did this agreement state?</a:t>
            </a:r>
          </a:p>
          <a:p>
            <a:pPr marL="457200" indent="-457200">
              <a:buAutoNum type="arabicPeriod"/>
            </a:pPr>
            <a:endParaRPr lang="en-US" sz="2000" b="1" dirty="0" smtClean="0">
              <a:solidFill>
                <a:srgbClr val="0070C0"/>
              </a:solidFill>
              <a:latin typeface="Tekton Pro Cond" pitchFamily="34" charset="0"/>
            </a:endParaRPr>
          </a:p>
          <a:p>
            <a:pPr marL="457200" indent="-457200">
              <a:buAutoNum type="arabicPeriod"/>
            </a:pPr>
            <a:endParaRPr lang="en-US" sz="2000" b="1" dirty="0" smtClean="0">
              <a:solidFill>
                <a:srgbClr val="0070C0"/>
              </a:solidFill>
              <a:latin typeface="Tekton Pro Cond" pitchFamily="34" charset="0"/>
            </a:endParaRPr>
          </a:p>
          <a:p>
            <a:pPr marL="457200" indent="-457200">
              <a:buAutoNum type="arabicPeriod"/>
            </a:pPr>
            <a:endParaRPr lang="en-US" sz="2000" b="1" dirty="0" smtClean="0">
              <a:solidFill>
                <a:srgbClr val="0070C0"/>
              </a:solidFill>
              <a:latin typeface="Tekton Pro Cond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229600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Answers:</a:t>
            </a:r>
          </a:p>
          <a:p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1.  The main part of the city was the waterfront where the ships came in.</a:t>
            </a:r>
          </a:p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2. Taverns were places where foods and drinks were available.</a:t>
            </a:r>
          </a:p>
          <a:p>
            <a:pPr marL="342900" indent="-342900">
              <a:buAutoNum type="arabicPeriod" startAt="3"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Ships from England brought news, paint, carpets, books, and furniture.</a:t>
            </a:r>
          </a:p>
          <a:p>
            <a:pPr marL="342900" indent="-342900">
              <a:buAutoNum type="arabicPeriod" startAt="3"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In cities, the stores were lined close together, animals ran loose, and the air smelled bad.</a:t>
            </a:r>
          </a:p>
          <a:p>
            <a:pPr marL="342900" indent="-342900">
              <a:buAutoNum type="arabicPeriod" startAt="3"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 constant danger was fire. This was because for lighting the colonists burned pine torches. If there was a fire, everyone would help put it out with buckets of water.</a:t>
            </a:r>
          </a:p>
          <a:p>
            <a:pPr marL="342900" indent="-342900">
              <a:buAutoNum type="arabicPeriod" startAt="3"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 colonists wanted a fight in their government.</a:t>
            </a:r>
          </a:p>
          <a:p>
            <a:pPr marL="342900" indent="-342900">
              <a:buAutoNum type="arabicPeriod" startAt="3"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King John signed the Magna Carta in 1215.</a:t>
            </a:r>
          </a:p>
          <a:p>
            <a:pPr marL="342900" indent="-342900">
              <a:buAutoNum type="arabicPeriod" startAt="3"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Parliament was a council made up of representatives who passed laws and worked with the king to make decisions and impose taxes. </a:t>
            </a:r>
          </a:p>
          <a:p>
            <a:pPr marL="342900" indent="-342900">
              <a:buAutoNum type="arabicPeriod" startAt="3"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 Glorious Revolution was when a king tried to rule without the help of Parliament. </a:t>
            </a:r>
          </a:p>
          <a:p>
            <a:pPr marL="342900" indent="-342900">
              <a:buFontTx/>
              <a:buAutoNum type="arabicPeriod" startAt="3"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 prince signed the English Bill of Rights in exchange for being king.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This bill stated that the power to make laws and impose taxes belonged to the people’s representatives in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Parliament, and not just the king could make his own laws and decisions.</a:t>
            </a: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42900" indent="-342900">
              <a:buAutoNum type="arabicPeriod" startAt="3"/>
            </a:pP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42900" indent="-342900">
              <a:buAutoNum type="arabicPeriod" startAt="3"/>
            </a:pP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42900" indent="-342900">
              <a:buAutoNum type="arabicPeriod" startAt="3"/>
            </a:pP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42900" indent="-342900">
              <a:buAutoNum type="arabicPeriod" startAt="3"/>
            </a:pP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42900" indent="-342900">
              <a:buAutoNum type="arabicPeriod" startAt="3"/>
            </a:pP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42900" indent="-342900">
              <a:buAutoNum type="arabicPeriod" startAt="3"/>
            </a:pP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342900" indent="-342900">
              <a:buAutoNum type="arabicPeriod" startAt="3"/>
            </a:pP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bs.org/ktca/liberty/images/daily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756097"/>
            <a:ext cx="6172200" cy="4969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8686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BD92DE"/>
                </a:solidFill>
                <a:latin typeface="Snap ITC" pitchFamily="82" charset="0"/>
              </a:rPr>
              <a:t>4.3 Life in Cities</a:t>
            </a:r>
          </a:p>
          <a:p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Cities were exciting places 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The heart of the city was the water front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Ships brought news from England along with other </a:t>
            </a:r>
            <a:r>
              <a:rPr lang="en-US" sz="2000" dirty="0" smtClean="0">
                <a:solidFill>
                  <a:srgbClr val="FF0000"/>
                </a:solidFill>
              </a:rPr>
              <a:t>goods, like paint, carpets, furniture and books 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The market place bustled with fishermen selling their catch and farmers selling their dairy products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There where taverns where food and drinks where served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People gathered there to exchange news and gossip</a:t>
            </a:r>
          </a:p>
        </p:txBody>
      </p:sp>
    </p:spTree>
  </p:cSld>
  <p:clrMapOvr>
    <a:masterClrMapping/>
  </p:clrMapOvr>
  <p:transition>
    <p:wipe dir="d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hushpuppynation.com/wp-content/uploads/2008/11/arriving-jamestow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066800"/>
            <a:ext cx="6172199" cy="434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33401"/>
            <a:ext cx="74676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Snap ITC" pitchFamily="82" charset="0"/>
              </a:rPr>
              <a:t>4.3 Life in Cities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FFC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C000"/>
                </a:solidFill>
              </a:rPr>
              <a:t>The streets were lined with shops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FFC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C000"/>
                </a:solidFill>
              </a:rPr>
              <a:t>Cities were noisy and smelly places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FFC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C000"/>
                </a:solidFill>
              </a:rPr>
              <a:t>Animals ran loose in the streets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FFC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C000"/>
                </a:solidFill>
              </a:rPr>
              <a:t>City homes were built close together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FFC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C000"/>
                </a:solidFill>
              </a:rPr>
              <a:t>For lighting they used torches made of pine and burned them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FFC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C000"/>
                </a:solidFill>
              </a:rPr>
              <a:t>Fire was a constant danger and colonists kept fire buckets hanging on their front door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FFC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C000"/>
                </a:solidFill>
              </a:rPr>
              <a:t>If there was a fire, everyone helped put it out by making an assembly line and passing buckets of water down the line to throw on the fire </a:t>
            </a:r>
          </a:p>
          <a:p>
            <a:pPr>
              <a:buFont typeface="Arial" pitchFamily="34" charset="0"/>
              <a:buChar char="•"/>
            </a:pPr>
            <a:endParaRPr lang="en-US" sz="2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fade thruBlk="1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distractible.org/wp-content/uploads/2008/04/bostonteaparty174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685800"/>
            <a:ext cx="6781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04801"/>
            <a:ext cx="8382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Snap ITC" pitchFamily="82" charset="0"/>
              </a:rPr>
              <a:t>4.4 Rights of Colonists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sz="1900" dirty="0" smtClean="0"/>
          </a:p>
          <a:p>
            <a:pPr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7030A0"/>
                </a:solidFill>
              </a:rPr>
              <a:t>American Colonists expected the same rights as English Citizens</a:t>
            </a:r>
          </a:p>
          <a:p>
            <a:pPr>
              <a:buFont typeface="Arial" pitchFamily="34" charset="0"/>
              <a:buChar char="•"/>
            </a:pPr>
            <a:endParaRPr lang="en-US" sz="1900" dirty="0" smtClean="0">
              <a:solidFill>
                <a:srgbClr val="7030A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7030A0"/>
                </a:solidFill>
              </a:rPr>
              <a:t>The most important of these was the right to have a part in their government</a:t>
            </a:r>
          </a:p>
          <a:p>
            <a:pPr>
              <a:buFont typeface="Arial" pitchFamily="34" charset="0"/>
              <a:buChar char="•"/>
            </a:pPr>
            <a:endParaRPr lang="en-US" sz="1900" dirty="0" smtClean="0">
              <a:solidFill>
                <a:srgbClr val="7030A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7030A0"/>
                </a:solidFill>
              </a:rPr>
              <a:t>After a fight for a right in government, King John signed the Magna Carta in 1215</a:t>
            </a:r>
          </a:p>
          <a:p>
            <a:pPr>
              <a:buFont typeface="Arial" pitchFamily="34" charset="0"/>
              <a:buChar char="•"/>
            </a:pPr>
            <a:endParaRPr lang="en-US" sz="1900" dirty="0" smtClean="0">
              <a:solidFill>
                <a:srgbClr val="7030A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7030A0"/>
                </a:solidFill>
              </a:rPr>
              <a:t>This agreement said that the king had limited power and was not above the law makers</a:t>
            </a:r>
          </a:p>
          <a:p>
            <a:pPr>
              <a:buFont typeface="Arial" pitchFamily="34" charset="0"/>
              <a:buChar char="•"/>
            </a:pPr>
            <a:endParaRPr lang="en-US" sz="1900" dirty="0" smtClean="0">
              <a:solidFill>
                <a:srgbClr val="7030A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7030A0"/>
                </a:solidFill>
              </a:rPr>
              <a:t>The next major event was the founding of Parliament in 1265</a:t>
            </a:r>
          </a:p>
          <a:p>
            <a:pPr>
              <a:buFont typeface="Arial" pitchFamily="34" charset="0"/>
              <a:buChar char="•"/>
            </a:pPr>
            <a:endParaRPr lang="en-US" sz="1900" dirty="0" smtClean="0">
              <a:solidFill>
                <a:srgbClr val="7030A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7030A0"/>
                </a:solidFill>
              </a:rPr>
              <a:t>Parliament was made up of representatives from England</a:t>
            </a:r>
          </a:p>
          <a:p>
            <a:pPr>
              <a:buFont typeface="Arial" pitchFamily="34" charset="0"/>
              <a:buChar char="•"/>
            </a:pPr>
            <a:endParaRPr lang="en-US" sz="1900" dirty="0" smtClean="0">
              <a:solidFill>
                <a:srgbClr val="7030A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7030A0"/>
                </a:solidFill>
              </a:rPr>
              <a:t>Parliament became the law making body with the power to pass laws and taxes proposed by the king</a:t>
            </a:r>
          </a:p>
        </p:txBody>
      </p:sp>
    </p:spTree>
  </p:cSld>
  <p:clrMapOvr>
    <a:masterClrMapping/>
  </p:clrMapOvr>
  <p:transition>
    <p:wip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ebpages.shepherd.edu/IBEICH01/TAU59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990600"/>
            <a:ext cx="6248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79653"/>
            <a:ext cx="914400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rgbClr val="660066"/>
                </a:solidFill>
                <a:latin typeface="Snap ITC" pitchFamily="82" charset="0"/>
              </a:rPr>
              <a:t>4.4 Rights of Colonists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 1685 the king did not want shared power with an assembly in New York or Parliament in England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When he tried to rule without Parliament, he was forced  to step  down from his throne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This event is known as the Glorious Revolution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 1689 Parliament  offered the crown to Prince William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 exchange for being king, the Prince had to agree on the English Bill of Rights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This bill stated that the power to make laws and impose taxes belonged to the people’s representatives in Parliament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also included a list of rights that belonged to the people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One of these rights was the right to petition the  king and the right to trial by jury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English Colonists saw the Glorious Revolution as a victory for Parliament and the colonial assemblies. They wanted to choose the people who made the laws and set taxes </a:t>
            </a:r>
          </a:p>
        </p:txBody>
      </p:sp>
    </p:spTree>
  </p:cSld>
  <p:clrMapOvr>
    <a:masterClrMapping/>
  </p:clrMapOvr>
  <p:transition>
    <p:zoom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106</TotalTime>
  <Words>761</Words>
  <Application>Microsoft Office PowerPoint</Application>
  <PresentationFormat>On-screen Show (4:3)</PresentationFormat>
  <Paragraphs>99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Metro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14</cp:revision>
  <dcterms:created xsi:type="dcterms:W3CDTF">2010-09-29T13:01:28Z</dcterms:created>
  <dcterms:modified xsi:type="dcterms:W3CDTF">2010-10-05T13:39:21Z</dcterms:modified>
</cp:coreProperties>
</file>