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09AA7-42D3-45CB-B269-FBFAD3F4A23E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B909AA7-42D3-45CB-B269-FBFAD3F4A23E}" type="datetimeFigureOut">
              <a:rPr lang="en-US" smtClean="0"/>
              <a:pPr/>
              <a:t>10/15/2010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D5727CF-75CB-4F25-B4CF-16627FCA80E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800" dirty="0" smtClean="0"/>
              <a:t>4-7 African American Slaves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733800"/>
            <a:ext cx="6940296" cy="1752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1200" dirty="0" smtClean="0"/>
              <a:t>	</a:t>
            </a:r>
            <a:r>
              <a:rPr lang="en-US" sz="6600" dirty="0" smtClean="0"/>
              <a:t>SLAVES ARE </a:t>
            </a:r>
            <a:r>
              <a:rPr lang="en-US" sz="6600" b="1" u="sng" dirty="0" smtClean="0"/>
              <a:t>NOT</a:t>
            </a:r>
            <a:r>
              <a:rPr lang="en-US" sz="6600" dirty="0" smtClean="0"/>
              <a:t> COOL!</a:t>
            </a:r>
            <a:endParaRPr lang="en-US" sz="1200" dirty="0"/>
          </a:p>
        </p:txBody>
      </p:sp>
    </p:spTree>
  </p:cSld>
  <p:clrMapOvr>
    <a:masterClrMapping/>
  </p:clrMapOvr>
  <p:transition>
    <p:wipe dir="d"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hadassahsabo.files.wordpress.com/2009/11/the-end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794" y="1143000"/>
            <a:ext cx="8517309" cy="52578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Slaves In Different Regions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7848600" cy="2743200"/>
          </a:xfrm>
        </p:spPr>
        <p:txBody>
          <a:bodyPr>
            <a:normAutofit fontScale="92500" lnSpcReduction="10000"/>
          </a:bodyPr>
          <a:lstStyle/>
          <a:p>
            <a:r>
              <a:rPr lang="en-US" sz="2800" b="1" dirty="0" smtClean="0">
                <a:latin typeface="David" pitchFamily="34" charset="-79"/>
                <a:cs typeface="David" pitchFamily="34" charset="-79"/>
              </a:rPr>
              <a:t>In the north, slaves cost more, that’s why Benjamin Franklin, among many others, didn’t own slaves, but rather hired servants (who were treated better than all other slaves)</a:t>
            </a:r>
          </a:p>
          <a:p>
            <a:r>
              <a:rPr lang="en-US" sz="2800" b="1" dirty="0" smtClean="0">
                <a:latin typeface="David" pitchFamily="34" charset="-79"/>
                <a:cs typeface="David" pitchFamily="34" charset="-79"/>
              </a:rPr>
              <a:t>In the south, slavery was more abundant than in the north. Slaves were often used to produce tobacco, rice, indigo</a:t>
            </a:r>
            <a:r>
              <a:rPr lang="en-US" sz="2800" b="1" dirty="0" smtClean="0">
                <a:latin typeface="Edwardian Script ITC" pitchFamily="66" charset="0"/>
                <a:cs typeface="DilleniaUPC" pitchFamily="18" charset="-34"/>
              </a:rPr>
              <a:t>, </a:t>
            </a:r>
            <a:r>
              <a:rPr lang="en-US" sz="2800" b="1" dirty="0" smtClean="0">
                <a:latin typeface="David" pitchFamily="34" charset="-79"/>
                <a:cs typeface="David" pitchFamily="34" charset="-79"/>
              </a:rPr>
              <a:t>and other cash crops </a:t>
            </a:r>
            <a:endParaRPr lang="en-US" sz="2800" b="1" dirty="0">
              <a:latin typeface="David" pitchFamily="34" charset="-79"/>
              <a:cs typeface="David" pitchFamily="34" charset="-79"/>
            </a:endParaRPr>
          </a:p>
        </p:txBody>
      </p:sp>
      <p:pic>
        <p:nvPicPr>
          <p:cNvPr id="5122" name="Picture 2" descr="http://www.debateitout.com/wp-content/uploads/2009/12/slave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4316599"/>
            <a:ext cx="2362200" cy="254140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FUN FACTS!!! </a:t>
            </a:r>
            <a:br>
              <a:rPr lang="en-US" dirty="0" smtClean="0"/>
            </a:br>
            <a:r>
              <a:rPr lang="en-US" dirty="0" smtClean="0"/>
              <a:t>EVEN THOUGH THEY ARE NOT FUN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slaves come from West Africa</a:t>
            </a:r>
          </a:p>
          <a:p>
            <a:r>
              <a:rPr lang="en-US" dirty="0" smtClean="0"/>
              <a:t>Goods were traded for slaves</a:t>
            </a:r>
          </a:p>
          <a:p>
            <a:r>
              <a:rPr lang="en-US" dirty="0" smtClean="0"/>
              <a:t>The journey to America was brutal, with many slaves dying along the way</a:t>
            </a:r>
          </a:p>
          <a:p>
            <a:r>
              <a:rPr lang="en-US" dirty="0" smtClean="0"/>
              <a:t>They died of either sickness or starvation</a:t>
            </a:r>
          </a:p>
          <a:p>
            <a:r>
              <a:rPr lang="en-US" dirty="0" smtClean="0"/>
              <a:t>Atlantic slave trade was very profitable</a:t>
            </a:r>
          </a:p>
          <a:p>
            <a:r>
              <a:rPr lang="en-US" dirty="0" smtClean="0"/>
              <a:t>Many Atlantic merchants built fortunes trading people</a:t>
            </a:r>
          </a:p>
          <a:p>
            <a:r>
              <a:rPr lang="en-US" dirty="0" smtClean="0"/>
              <a:t>Africans worked in fields raising crops</a:t>
            </a:r>
          </a:p>
          <a:p>
            <a:r>
              <a:rPr lang="en-US" dirty="0" smtClean="0"/>
              <a:t>Some Africans rebelled and ran away.</a:t>
            </a:r>
            <a:endParaRPr lang="en-US" dirty="0"/>
          </a:p>
        </p:txBody>
      </p:sp>
    </p:spTree>
  </p:cSld>
  <p:clrMapOvr>
    <a:masterClrMapping/>
  </p:clrMapOvr>
  <p:transition>
    <p:wheel spokes="3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8800" dirty="0" smtClean="0"/>
              <a:t>4-8 Religion</a:t>
            </a:r>
            <a:endParaRPr lang="en-US" sz="8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001000" cy="17221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6000" dirty="0" smtClean="0"/>
              <a:t>	Religion was extremely important!</a:t>
            </a:r>
          </a:p>
          <a:p>
            <a:pPr>
              <a:buNone/>
            </a:pPr>
            <a:endParaRPr lang="en-US" sz="6000" dirty="0" smtClean="0"/>
          </a:p>
        </p:txBody>
      </p:sp>
      <p:pic>
        <p:nvPicPr>
          <p:cNvPr id="3074" name="Picture 2" descr="http://tallskinnykiwi.typepad.com/tallskinnykiwi/jesus-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819400"/>
            <a:ext cx="273264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  <p:sndAc>
      <p:stSnd>
        <p:snd r:embed="rId2" name="hammer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057400"/>
            <a:ext cx="5181600" cy="4617720"/>
          </a:xfrm>
        </p:spPr>
        <p:txBody>
          <a:bodyPr>
            <a:normAutofit/>
          </a:bodyPr>
          <a:lstStyle/>
          <a:p>
            <a:r>
              <a:rPr lang="en-US" dirty="0" smtClean="0"/>
              <a:t>The people were forced to go to church. Many people wanted to go.</a:t>
            </a:r>
          </a:p>
          <a:p>
            <a:r>
              <a:rPr lang="en-US" dirty="0" smtClean="0"/>
              <a:t>The services were held in a meeting house.</a:t>
            </a:r>
          </a:p>
          <a:p>
            <a:r>
              <a:rPr lang="en-US" dirty="0" smtClean="0"/>
              <a:t>They were segregated churches. Blacks couldn’t sit by the whites</a:t>
            </a:r>
          </a:p>
          <a:p>
            <a:r>
              <a:rPr lang="en-US" dirty="0" smtClean="0"/>
              <a:t>The services were up to five hours long</a:t>
            </a:r>
          </a:p>
          <a:p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62000" y="381000"/>
            <a:ext cx="441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Church 	Services.</a:t>
            </a:r>
            <a:endParaRPr lang="en-US" sz="4000" dirty="0"/>
          </a:p>
        </p:txBody>
      </p:sp>
      <p:pic>
        <p:nvPicPr>
          <p:cNvPr id="2050" name="Picture 2" descr="http://www.trinity-reformed.org/jesus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1" y="2057401"/>
            <a:ext cx="3200400" cy="4800600"/>
          </a:xfrm>
          <a:prstGeom prst="rect">
            <a:avLst/>
          </a:prstGeom>
          <a:noFill/>
        </p:spPr>
      </p:pic>
      <p:sp>
        <p:nvSpPr>
          <p:cNvPr id="6" name="Heart 5"/>
          <p:cNvSpPr/>
          <p:nvPr/>
        </p:nvSpPr>
        <p:spPr>
          <a:xfrm>
            <a:off x="5867400" y="533400"/>
            <a:ext cx="1066800" cy="7620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Heart 8"/>
          <p:cNvSpPr/>
          <p:nvPr/>
        </p:nvSpPr>
        <p:spPr>
          <a:xfrm>
            <a:off x="4114800" y="5867400"/>
            <a:ext cx="838200" cy="6858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Great Awakening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Great Awakening was when preachers preached from door to door. </a:t>
            </a:r>
          </a:p>
          <a:p>
            <a:r>
              <a:rPr lang="en-US" dirty="0" smtClean="0"/>
              <a:t>They spread the idea that all people were equal in the eyes of God</a:t>
            </a:r>
          </a:p>
          <a:p>
            <a:r>
              <a:rPr lang="en-US" dirty="0" smtClean="0"/>
              <a:t>The Great Awakening had a great impact on the people</a:t>
            </a:r>
          </a:p>
          <a:p>
            <a:endParaRPr lang="en-US" dirty="0" smtClean="0"/>
          </a:p>
        </p:txBody>
      </p:sp>
    </p:spTree>
  </p:cSld>
  <p:clrMapOvr>
    <a:masterClrMapping/>
  </p:clrMapOvr>
  <p:transition>
    <p:blinds dir="vert"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QUIZ!!!!!!!!!!!!!!!!!!!!!!!!!!!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600" dirty="0" smtClean="0"/>
              <a:t>Who did Benjamin Franklin use for workers?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 smtClean="0"/>
              <a:t>Did slaves ever try to run away?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 smtClean="0"/>
              <a:t>What was the Great Awakening?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 smtClean="0"/>
              <a:t>Where were services for mass held?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 smtClean="0"/>
              <a:t>Where did most slaves travel from?</a:t>
            </a:r>
            <a:endParaRPr lang="en-US" sz="3600" dirty="0"/>
          </a:p>
        </p:txBody>
      </p:sp>
    </p:spTree>
  </p:cSld>
  <p:clrMapOvr>
    <a:masterClrMapping/>
  </p:clrMapOvr>
  <p:transition>
    <p:pull dir="ld"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Quiz continued…….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en-US" sz="3600" dirty="0" smtClean="0"/>
              <a:t>Were slaves treated worse in the north or the south?</a:t>
            </a:r>
          </a:p>
          <a:p>
            <a:pPr marL="514350" indent="-514350">
              <a:buAutoNum type="arabicPeriod"/>
            </a:pPr>
            <a:r>
              <a:rPr lang="en-US" sz="3600" dirty="0" smtClean="0"/>
              <a:t>Were slaves able to believe in religion?</a:t>
            </a:r>
          </a:p>
          <a:p>
            <a:pPr marL="514350" indent="-514350">
              <a:buAutoNum type="arabicPeriod"/>
            </a:pPr>
            <a:r>
              <a:rPr lang="en-US" sz="3600" dirty="0" smtClean="0"/>
              <a:t>How long did mass services usually go for?</a:t>
            </a:r>
          </a:p>
          <a:p>
            <a:pPr marL="514350" indent="-514350">
              <a:buAutoNum type="arabicPeriod"/>
            </a:pPr>
            <a:r>
              <a:rPr lang="en-US" sz="3600" dirty="0" smtClean="0"/>
              <a:t>Did both adults and children attend mass services?</a:t>
            </a:r>
          </a:p>
          <a:p>
            <a:pPr marL="514350" indent="-514350">
              <a:buAutoNum type="arabicPeriod"/>
            </a:pPr>
            <a:r>
              <a:rPr lang="en-US" sz="3600" dirty="0" smtClean="0"/>
              <a:t>Did Benjamin Franklin have slaves or servants?</a:t>
            </a:r>
          </a:p>
          <a:p>
            <a:pPr marL="514350" indent="-514350">
              <a:buAutoNum type="arabicPeriod"/>
            </a:pPr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61772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1. Servants</a:t>
            </a:r>
          </a:p>
          <a:p>
            <a:r>
              <a:rPr lang="en-US" dirty="0" smtClean="0"/>
              <a:t>2. Yes</a:t>
            </a:r>
          </a:p>
          <a:p>
            <a:r>
              <a:rPr lang="en-US" dirty="0" smtClean="0"/>
              <a:t>3.</a:t>
            </a:r>
            <a:r>
              <a:rPr lang="en-US" dirty="0" smtClean="0"/>
              <a:t> The Great Awakening was when preachers preached from door to door. </a:t>
            </a:r>
          </a:p>
          <a:p>
            <a:r>
              <a:rPr lang="en-US" dirty="0" smtClean="0"/>
              <a:t>4. In the Meeting House</a:t>
            </a:r>
          </a:p>
          <a:p>
            <a:r>
              <a:rPr lang="en-US" dirty="0" smtClean="0"/>
              <a:t>5. Africa</a:t>
            </a:r>
          </a:p>
          <a:p>
            <a:r>
              <a:rPr lang="en-US" dirty="0" smtClean="0"/>
              <a:t>6. South</a:t>
            </a:r>
          </a:p>
          <a:p>
            <a:r>
              <a:rPr lang="en-US" dirty="0" smtClean="0"/>
              <a:t>7. No</a:t>
            </a:r>
          </a:p>
          <a:p>
            <a:r>
              <a:rPr lang="en-US" dirty="0" smtClean="0"/>
              <a:t>8. Up to 5 hours or more.</a:t>
            </a:r>
          </a:p>
          <a:p>
            <a:r>
              <a:rPr lang="en-US" dirty="0" smtClean="0"/>
              <a:t>9. Yes</a:t>
            </a:r>
          </a:p>
          <a:p>
            <a:r>
              <a:rPr lang="en-US" dirty="0" smtClean="0"/>
              <a:t>10. </a:t>
            </a:r>
            <a:r>
              <a:rPr lang="en-US" smtClean="0"/>
              <a:t>Servants only!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86</TotalTime>
  <Words>357</Words>
  <Application>Microsoft Office PowerPoint</Application>
  <PresentationFormat>On-screen Show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4-7 African American Slaves</vt:lpstr>
      <vt:lpstr>Slaves In Different Regions</vt:lpstr>
      <vt:lpstr>FUN FACTS!!!  EVEN THOUGH THEY ARE NOT FUN</vt:lpstr>
      <vt:lpstr>4-8 Religion</vt:lpstr>
      <vt:lpstr>Slide 5</vt:lpstr>
      <vt:lpstr>The Great Awakening </vt:lpstr>
      <vt:lpstr>QUIZ!!!!!!!!!!!!!!!!!!!!!!!!!!!</vt:lpstr>
      <vt:lpstr>Quiz continued…….</vt:lpstr>
      <vt:lpstr>Answers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4-7 African American Slaves</dc:title>
  <dc:creator>Student</dc:creator>
  <cp:lastModifiedBy>Student</cp:lastModifiedBy>
  <cp:revision>13</cp:revision>
  <dcterms:created xsi:type="dcterms:W3CDTF">2010-09-28T13:36:35Z</dcterms:created>
  <dcterms:modified xsi:type="dcterms:W3CDTF">2010-10-15T13:43:38Z</dcterms:modified>
</cp:coreProperties>
</file>