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4" r:id="rId5"/>
    <p:sldId id="260" r:id="rId6"/>
    <p:sldId id="262" r:id="rId7"/>
    <p:sldId id="265" r:id="rId8"/>
    <p:sldId id="261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7EE6-4D3B-4B8F-B206-A3A211C1442E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BB7A1-3697-468C-9D01-005C7C5442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7EE6-4D3B-4B8F-B206-A3A211C1442E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BB7A1-3697-468C-9D01-005C7C5442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7EE6-4D3B-4B8F-B206-A3A211C1442E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BB7A1-3697-468C-9D01-005C7C5442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7EE6-4D3B-4B8F-B206-A3A211C1442E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BB7A1-3697-468C-9D01-005C7C5442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7EE6-4D3B-4B8F-B206-A3A211C1442E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BB7A1-3697-468C-9D01-005C7C5442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7EE6-4D3B-4B8F-B206-A3A211C1442E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BB7A1-3697-468C-9D01-005C7C5442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7EE6-4D3B-4B8F-B206-A3A211C1442E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BB7A1-3697-468C-9D01-005C7C5442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7EE6-4D3B-4B8F-B206-A3A211C1442E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4BB7A1-3697-468C-9D01-005C7C5442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7EE6-4D3B-4B8F-B206-A3A211C1442E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BB7A1-3697-468C-9D01-005C7C5442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7EE6-4D3B-4B8F-B206-A3A211C1442E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FC4BB7A1-3697-468C-9D01-005C7C5442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3C17EE6-4D3B-4B8F-B206-A3A211C1442E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BB7A1-3697-468C-9D01-005C7C5442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3C17EE6-4D3B-4B8F-B206-A3A211C1442E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C4BB7A1-3697-468C-9D01-005C7C5442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/>
              <a:t>Battle of Chattanooga/Mission Ridge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Names of the Battle: Chattanooga(name given the Confederates) and Mission Ridge(name given by the Union)</a:t>
            </a:r>
          </a:p>
          <a:p>
            <a:pPr>
              <a:buNone/>
            </a:pPr>
            <a:r>
              <a:rPr lang="en-US" dirty="0" smtClean="0"/>
              <a:t>Dates battle fought on:   November 23-25, 1863</a:t>
            </a:r>
          </a:p>
          <a:p>
            <a:pPr>
              <a:buNone/>
            </a:pPr>
            <a:r>
              <a:rPr lang="en-US" dirty="0" smtClean="0"/>
              <a:t>State fought in: Tennessee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44562"/>
          </a:xfrm>
        </p:spPr>
        <p:txBody>
          <a:bodyPr/>
          <a:lstStyle/>
          <a:p>
            <a:pPr algn="ctr"/>
            <a:r>
              <a:rPr lang="en-US" dirty="0" smtClean="0"/>
              <a:t>Battle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7467600" cy="4983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Where: Chattanooga and Missionary Ridge, TN  It was in the Western Theater</a:t>
            </a:r>
          </a:p>
          <a:p>
            <a:pPr>
              <a:buNone/>
            </a:pPr>
            <a:r>
              <a:rPr lang="en-US" sz="2400" dirty="0" smtClean="0"/>
              <a:t>When: November 23</a:t>
            </a:r>
            <a:r>
              <a:rPr lang="en-US" sz="2400" baseline="30000" dirty="0" smtClean="0"/>
              <a:t>rd</a:t>
            </a:r>
            <a:r>
              <a:rPr lang="en-US" sz="2400" dirty="0" smtClean="0"/>
              <a:t> and 24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at Chattanooga, November 25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at Missionary Ridge</a:t>
            </a:r>
          </a:p>
          <a:p>
            <a:pPr>
              <a:buNone/>
            </a:pPr>
            <a:r>
              <a:rPr lang="en-US" sz="2400" dirty="0" smtClean="0"/>
              <a:t>Who: Confederates and Union, Union won, Confederates retreated to Missionary Ridge on the third day</a:t>
            </a:r>
          </a:p>
          <a:p>
            <a:pPr>
              <a:buNone/>
            </a:pPr>
            <a:r>
              <a:rPr lang="en-US" sz="2400" dirty="0" smtClean="0"/>
              <a:t>Why</a:t>
            </a:r>
          </a:p>
          <a:p>
            <a:pPr>
              <a:buNone/>
            </a:pPr>
            <a:r>
              <a:rPr lang="en-US" sz="2400" dirty="0" smtClean="0"/>
              <a:t>What: Confederates troops retreated to Missionary Ridge and lost to the Union troops</a:t>
            </a:r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Battle Statistics for the Confederates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Army of Tennessee had 46,000 soldiers</a:t>
            </a:r>
          </a:p>
          <a:p>
            <a:pPr>
              <a:buNone/>
            </a:pPr>
            <a:r>
              <a:rPr lang="en-US" dirty="0" smtClean="0"/>
              <a:t>6,667 casualties</a:t>
            </a:r>
          </a:p>
          <a:p>
            <a:pPr>
              <a:buNone/>
            </a:pPr>
            <a:r>
              <a:rPr lang="en-US" dirty="0" smtClean="0"/>
              <a:t>361 killed</a:t>
            </a:r>
          </a:p>
          <a:p>
            <a:pPr>
              <a:buNone/>
            </a:pPr>
            <a:r>
              <a:rPr lang="en-US" dirty="0" smtClean="0"/>
              <a:t>2,160 wounded</a:t>
            </a:r>
          </a:p>
          <a:p>
            <a:pPr>
              <a:buNone/>
            </a:pPr>
            <a:r>
              <a:rPr lang="en-US" dirty="0" smtClean="0"/>
              <a:t>4,146 missing/captured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Battle Statistics for the Union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Military Division of the Mississippi had 56,000 soldiers</a:t>
            </a:r>
          </a:p>
          <a:p>
            <a:pPr>
              <a:buNone/>
            </a:pPr>
            <a:r>
              <a:rPr lang="en-US" dirty="0" smtClean="0"/>
              <a:t>5,842 casualties</a:t>
            </a:r>
          </a:p>
          <a:p>
            <a:pPr>
              <a:buNone/>
            </a:pPr>
            <a:r>
              <a:rPr lang="en-US" dirty="0" smtClean="0"/>
              <a:t>753 killed</a:t>
            </a:r>
          </a:p>
          <a:p>
            <a:pPr>
              <a:buNone/>
            </a:pPr>
            <a:r>
              <a:rPr lang="en-US" dirty="0" smtClean="0"/>
              <a:t>4,722 wounded</a:t>
            </a:r>
          </a:p>
          <a:p>
            <a:pPr>
              <a:buNone/>
            </a:pPr>
            <a:r>
              <a:rPr lang="en-US" dirty="0" smtClean="0"/>
              <a:t>349 missing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Union Leader</a:t>
            </a:r>
            <a:endParaRPr lang="en-US" dirty="0"/>
          </a:p>
        </p:txBody>
      </p:sp>
      <p:pic>
        <p:nvPicPr>
          <p:cNvPr id="4" name="Content Placeholder 3" descr="d88872b5d8354e279985ce6047faa648_1M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00200"/>
            <a:ext cx="2857014" cy="4525963"/>
          </a:xfrm>
        </p:spPr>
      </p:pic>
      <p:sp>
        <p:nvSpPr>
          <p:cNvPr id="7" name="TextBox 6"/>
          <p:cNvSpPr txBox="1"/>
          <p:nvPr/>
        </p:nvSpPr>
        <p:spPr>
          <a:xfrm>
            <a:off x="3581400" y="1600200"/>
            <a:ext cx="4343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18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President of the United States</a:t>
            </a:r>
          </a:p>
          <a:p>
            <a:r>
              <a:rPr lang="en-US" sz="2000" dirty="0" smtClean="0"/>
              <a:t>Term of office: March 4, 1869 – March 3, 1877</a:t>
            </a:r>
          </a:p>
          <a:p>
            <a:r>
              <a:rPr lang="en-US" sz="2000" dirty="0" smtClean="0"/>
              <a:t>Preceded by: Andrew Jackson</a:t>
            </a:r>
          </a:p>
          <a:p>
            <a:r>
              <a:rPr lang="en-US" sz="2000" dirty="0" smtClean="0"/>
              <a:t>Succeed by: Rutherford B. Hayes</a:t>
            </a:r>
          </a:p>
          <a:p>
            <a:r>
              <a:rPr lang="en-US" sz="2000" dirty="0" smtClean="0"/>
              <a:t>DOB: April 27, 1822</a:t>
            </a:r>
          </a:p>
          <a:p>
            <a:r>
              <a:rPr lang="en-US" sz="2000" dirty="0" smtClean="0"/>
              <a:t>Place of birth: Point Pleasant, Ohio</a:t>
            </a:r>
          </a:p>
          <a:p>
            <a:r>
              <a:rPr lang="en-US" sz="2000" dirty="0" smtClean="0"/>
              <a:t>Date of death: July 23, 1885</a:t>
            </a:r>
          </a:p>
          <a:p>
            <a:r>
              <a:rPr lang="en-US" sz="2000" dirty="0" smtClean="0"/>
              <a:t>Place of death: Mount McGregor, New York</a:t>
            </a:r>
          </a:p>
          <a:p>
            <a:r>
              <a:rPr lang="en-US" sz="2000" dirty="0" smtClean="0"/>
              <a:t>Spouse: Julia Grant</a:t>
            </a:r>
          </a:p>
          <a:p>
            <a:r>
              <a:rPr lang="en-US" sz="2000" dirty="0" smtClean="0"/>
              <a:t>Political Party: Republican</a:t>
            </a:r>
            <a:endParaRPr lang="en-US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Confederate Leader</a:t>
            </a:r>
            <a:endParaRPr lang="en-US" dirty="0"/>
          </a:p>
        </p:txBody>
      </p:sp>
      <p:pic>
        <p:nvPicPr>
          <p:cNvPr id="5" name="Picture 4" descr="200px-Braxton-Bragg-cor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199" y="1752600"/>
            <a:ext cx="3248837" cy="4191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67200" y="1752600"/>
            <a:ext cx="3886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DOB: March 22, 1817</a:t>
            </a:r>
          </a:p>
          <a:p>
            <a:r>
              <a:rPr lang="en-US" dirty="0" smtClean="0"/>
              <a:t>Date of death: September 27, 1876</a:t>
            </a:r>
          </a:p>
          <a:p>
            <a:r>
              <a:rPr lang="en-US" dirty="0" smtClean="0"/>
              <a:t>Place of birth: Warrenton, North Carolina</a:t>
            </a:r>
          </a:p>
          <a:p>
            <a:r>
              <a:rPr lang="en-US" dirty="0" smtClean="0"/>
              <a:t>Place of death: Mobile, Alabama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74638"/>
            <a:ext cx="5334000" cy="868362"/>
          </a:xfrm>
        </p:spPr>
        <p:txBody>
          <a:bodyPr/>
          <a:lstStyle/>
          <a:p>
            <a:pPr algn="ctr"/>
            <a:r>
              <a:rPr lang="en-US" dirty="0" smtClean="0"/>
              <a:t>Battle map</a:t>
            </a:r>
            <a:endParaRPr lang="en-US" dirty="0"/>
          </a:p>
        </p:txBody>
      </p:sp>
      <p:pic>
        <p:nvPicPr>
          <p:cNvPr id="4" name="Content Placeholder 3" descr="battlemap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1219200"/>
            <a:ext cx="8153400" cy="5257800"/>
          </a:xfrm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7620000" y="762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Battlefield on the day of the fight</a:t>
            </a:r>
            <a:endParaRPr lang="en-US" dirty="0"/>
          </a:p>
        </p:txBody>
      </p:sp>
      <p:pic>
        <p:nvPicPr>
          <p:cNvPr id="4" name="Content Placeholder 3" descr="800px-Battle_of_Chattanooga_III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828800"/>
            <a:ext cx="7467600" cy="47244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Current day picture of the </a:t>
            </a:r>
            <a:r>
              <a:rPr lang="en-US" dirty="0" err="1" smtClean="0"/>
              <a:t>battlefeild</a:t>
            </a:r>
            <a:endParaRPr lang="en-US" dirty="0"/>
          </a:p>
        </p:txBody>
      </p:sp>
      <p:pic>
        <p:nvPicPr>
          <p:cNvPr id="4" name="Content Placeholder 3" descr="vfiles8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828800"/>
            <a:ext cx="7620000" cy="45720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Custom 1">
      <a:dk1>
        <a:sysClr val="windowText" lastClr="000000"/>
      </a:dk1>
      <a:lt1>
        <a:srgbClr val="45FFFA"/>
      </a:lt1>
      <a:dk2>
        <a:srgbClr val="3B3B3B"/>
      </a:dk2>
      <a:lt2>
        <a:srgbClr val="F39811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2060"/>
      </a:hlink>
      <a:folHlink>
        <a:srgbClr val="500A7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154</TotalTime>
  <Words>192</Words>
  <Application>Microsoft Office PowerPoint</Application>
  <PresentationFormat>On-screen Show (4:3)</PresentationFormat>
  <Paragraphs>41</Paragraphs>
  <Slides>9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Technic</vt:lpstr>
      <vt:lpstr>Battle of Chattanooga/Mission Ridge</vt:lpstr>
      <vt:lpstr>Battle Overview</vt:lpstr>
      <vt:lpstr>Battle Statistics for the Confederates</vt:lpstr>
      <vt:lpstr>Battle Statistics for the Union </vt:lpstr>
      <vt:lpstr>Union Leader</vt:lpstr>
      <vt:lpstr>Confederate Leader</vt:lpstr>
      <vt:lpstr>Battle map</vt:lpstr>
      <vt:lpstr>Battlefield on the day of the fight</vt:lpstr>
      <vt:lpstr>Current day picture of the battlefeild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Student</dc:creator>
  <cp:lastModifiedBy>Student</cp:lastModifiedBy>
  <cp:revision>20</cp:revision>
  <dcterms:created xsi:type="dcterms:W3CDTF">2011-04-20T14:47:15Z</dcterms:created>
  <dcterms:modified xsi:type="dcterms:W3CDTF">2011-04-27T15:04:35Z</dcterms:modified>
</cp:coreProperties>
</file>