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74F5836-A14E-44EA-9BD9-63929F30FCBD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EF38F5B-13D2-4CC3-897A-4443D3020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5836-A14E-44EA-9BD9-63929F30FCBD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8F5B-13D2-4CC3-897A-4443D3020B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5836-A14E-44EA-9BD9-63929F30FCBD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8F5B-13D2-4CC3-897A-4443D3020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5836-A14E-44EA-9BD9-63929F30FCBD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8F5B-13D2-4CC3-897A-4443D3020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74F5836-A14E-44EA-9BD9-63929F30FCBD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EF38F5B-13D2-4CC3-897A-4443D3020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5836-A14E-44EA-9BD9-63929F30FCBD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8F5B-13D2-4CC3-897A-4443D3020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5836-A14E-44EA-9BD9-63929F30FCBD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8F5B-13D2-4CC3-897A-4443D3020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5836-A14E-44EA-9BD9-63929F30FCBD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8F5B-13D2-4CC3-897A-4443D3020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5836-A14E-44EA-9BD9-63929F30FCBD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8F5B-13D2-4CC3-897A-4443D3020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5836-A14E-44EA-9BD9-63929F30FCBD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8F5B-13D2-4CC3-897A-4443D3020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5836-A14E-44EA-9BD9-63929F30FCBD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8F5B-13D2-4CC3-897A-4443D3020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74F5836-A14E-44EA-9BD9-63929F30FCBD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EF38F5B-13D2-4CC3-897A-4443D3020B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5.jpeg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657600"/>
            <a:ext cx="6858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Battle of Bull Run</a:t>
            </a:r>
            <a:br>
              <a:rPr lang="en-US" dirty="0" smtClean="0"/>
            </a:br>
            <a:r>
              <a:rPr lang="en-US" dirty="0" smtClean="0"/>
              <a:t>July 21, 1861, Virginia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Hannah </a:t>
            </a:r>
            <a:r>
              <a:rPr lang="en-US" dirty="0" err="1" smtClean="0"/>
              <a:t>Raflik</a:t>
            </a:r>
            <a:r>
              <a:rPr lang="en-US" dirty="0" smtClean="0"/>
              <a:t>, </a:t>
            </a:r>
            <a:r>
              <a:rPr lang="en-US" dirty="0" err="1" smtClean="0"/>
              <a:t>Ilana</a:t>
            </a:r>
            <a:r>
              <a:rPr lang="en-US" dirty="0" smtClean="0"/>
              <a:t> Fish, </a:t>
            </a:r>
            <a:r>
              <a:rPr lang="en-US" dirty="0" err="1" smtClean="0"/>
              <a:t>Kaylyn</a:t>
            </a:r>
            <a:r>
              <a:rPr lang="en-US" dirty="0" smtClean="0"/>
              <a:t> </a:t>
            </a:r>
            <a:r>
              <a:rPr lang="en-US" dirty="0" err="1" smtClean="0"/>
              <a:t>Kluck</a:t>
            </a:r>
            <a:endParaRPr lang="en-US" dirty="0"/>
          </a:p>
        </p:txBody>
      </p:sp>
      <p:pic>
        <p:nvPicPr>
          <p:cNvPr id="7" name="MS900097484[1].wav">
            <a:hlinkClick r:id="" action="ppaction://media"/>
          </p:cNvPr>
          <p:cNvPicPr>
            <a:picLocks noRot="1" noChangeAspect="1"/>
          </p:cNvPicPr>
          <p:nvPr>
            <a:wavAudioFile r:embed="rId2" name="MS900097484[1].wav"/>
          </p:nvPr>
        </p:nvPicPr>
        <p:blipFill>
          <a:blip r:embed="rId4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Who? The Confederates vs. the Union</a:t>
            </a:r>
          </a:p>
          <a:p>
            <a:r>
              <a:rPr lang="en-US" dirty="0" smtClean="0"/>
              <a:t>What? The bloody first battle of the Civil War</a:t>
            </a:r>
          </a:p>
          <a:p>
            <a:r>
              <a:rPr lang="en-US" dirty="0" smtClean="0"/>
              <a:t>Where? Manassas,  Virginia</a:t>
            </a:r>
          </a:p>
          <a:p>
            <a:r>
              <a:rPr lang="en-US" dirty="0" smtClean="0"/>
              <a:t>When? July 21</a:t>
            </a:r>
            <a:r>
              <a:rPr lang="en-US" baseline="30000" dirty="0" smtClean="0"/>
              <a:t>st</a:t>
            </a:r>
            <a:r>
              <a:rPr lang="en-US" dirty="0" smtClean="0"/>
              <a:t>, 1861</a:t>
            </a:r>
          </a:p>
          <a:p>
            <a:r>
              <a:rPr lang="en-US" dirty="0" smtClean="0"/>
              <a:t>Why? To end the war before it started</a:t>
            </a:r>
          </a:p>
          <a:p>
            <a:r>
              <a:rPr lang="en-US" dirty="0" smtClean="0"/>
              <a:t>How? The Union troops advanced on the Confederates across Bull Run</a:t>
            </a:r>
          </a:p>
          <a:p>
            <a:endParaRPr lang="en-US" dirty="0"/>
          </a:p>
        </p:txBody>
      </p:sp>
      <p:pic>
        <p:nvPicPr>
          <p:cNvPr id="4" name="MS900097484[1].wav">
            <a:hlinkClick r:id="" action="ppaction://media"/>
          </p:cNvPr>
          <p:cNvPicPr>
            <a:picLocks noRot="1" noChangeAspect="1"/>
          </p:cNvPicPr>
          <p:nvPr>
            <a:wavAudioFile r:embed="rId1" name="MS900097484[1].wav"/>
          </p:nvPr>
        </p:nvPicPr>
        <p:blipFill>
          <a:blip r:embed="rId3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About 35,000 Union troops</a:t>
            </a:r>
          </a:p>
          <a:p>
            <a:r>
              <a:rPr lang="en-US" dirty="0" smtClean="0"/>
              <a:t>About 20,000 Confederate</a:t>
            </a:r>
          </a:p>
          <a:p>
            <a:r>
              <a:rPr lang="en-US" dirty="0" smtClean="0"/>
              <a:t>Union Casualties- 460 killed, 1,124 wounded,  1,312 missing/captured</a:t>
            </a:r>
          </a:p>
          <a:p>
            <a:r>
              <a:rPr lang="en-US" dirty="0" smtClean="0"/>
              <a:t>Confederate Casualties- 387 killed, 1,582 wounded,  13 missing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MS900097484[1].wav">
            <a:hlinkClick r:id="" action="ppaction://media"/>
          </p:cNvPr>
          <p:cNvPicPr>
            <a:picLocks noRot="1" noChangeAspect="1"/>
          </p:cNvPicPr>
          <p:nvPr>
            <a:wavAudioFile r:embed="rId1" name="MS900097484[1].wav"/>
          </p:nvPr>
        </p:nvPicPr>
        <p:blipFill>
          <a:blip r:embed="rId3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</a:t>
            </a:r>
            <a:endParaRPr lang="en-US" dirty="0"/>
          </a:p>
        </p:txBody>
      </p:sp>
      <p:pic>
        <p:nvPicPr>
          <p:cNvPr id="4" name="Content Placeholder 3" descr="stud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1219200"/>
            <a:ext cx="2083037" cy="2971800"/>
          </a:xfrm>
        </p:spPr>
      </p:pic>
      <p:pic>
        <p:nvPicPr>
          <p:cNvPr id="1026" name="Picture 2" descr="http://www.old-picture.com/civil-war/pictures/Kirby-Smith-Gener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1219200"/>
            <a:ext cx="2057400" cy="2971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4267200"/>
            <a:ext cx="2819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Irvin McDowell 1818-1885</a:t>
            </a:r>
          </a:p>
          <a:p>
            <a:pPr algn="ctr"/>
            <a:r>
              <a:rPr lang="en-US" dirty="0" smtClean="0"/>
              <a:t>He was a commander of the Union. He knew his troops were not ready to fight, but he was pressured into it. This showed when he lost the battle.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4267200"/>
            <a:ext cx="2895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E. Kirby Smith 1824-1893</a:t>
            </a:r>
          </a:p>
          <a:p>
            <a:pPr algn="ctr"/>
            <a:r>
              <a:rPr lang="en-US" dirty="0" smtClean="0"/>
              <a:t>Commander of the Confederates.  Led the Battle of Bull Run.  Was wounded severely in the neck and shoulder.  After the war he became a professor.</a:t>
            </a:r>
            <a:endParaRPr lang="en-US" dirty="0"/>
          </a:p>
        </p:txBody>
      </p:sp>
      <p:pic>
        <p:nvPicPr>
          <p:cNvPr id="11" name="MS900097484[1].wav">
            <a:hlinkClick r:id="" action="ppaction://media"/>
          </p:cNvPr>
          <p:cNvPicPr>
            <a:picLocks noRot="1" noChangeAspect="1"/>
          </p:cNvPicPr>
          <p:nvPr>
            <a:wavAudioFile r:embed="rId1" name="MS900097484[1].wav"/>
          </p:nvPr>
        </p:nvPicPr>
        <p:blipFill>
          <a:blip r:embed="rId5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pic>
        <p:nvPicPr>
          <p:cNvPr id="12" name="Picture 11" descr="general_stonewall_jackson__small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52800" y="1219200"/>
            <a:ext cx="2212975" cy="2971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24200" y="4267200"/>
            <a:ext cx="2971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Confederate leader Thomas Jonathan Jackson 1824- 1863 received his nickname in the 1</a:t>
            </a:r>
            <a:r>
              <a:rPr lang="en-US" baseline="30000" dirty="0" smtClean="0"/>
              <a:t>st</a:t>
            </a:r>
            <a:r>
              <a:rPr lang="en-US" dirty="0" smtClean="0"/>
              <a:t> Battle of Bull run. He was called “Stonewall Jackson” because he stood like a stone wall in brigade.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OVERVIEW</a:t>
            </a:r>
            <a:endParaRPr lang="en-US" dirty="0"/>
          </a:p>
        </p:txBody>
      </p:sp>
      <p:pic>
        <p:nvPicPr>
          <p:cNvPr id="4" name="Content Placeholder 3" descr="first-battle-bull-run-manassas-1861-3.pn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457200" y="1219200"/>
            <a:ext cx="8229600" cy="50928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4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THEN AND NOW</a:t>
            </a:r>
            <a:endParaRPr lang="en-US" dirty="0"/>
          </a:p>
        </p:txBody>
      </p:sp>
      <p:pic>
        <p:nvPicPr>
          <p:cNvPr id="4" name="Content Placeholder 3" descr="STONE BRIDGE TODAY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800600" y="1219200"/>
            <a:ext cx="4343400" cy="2889809"/>
          </a:xfrm>
        </p:spPr>
      </p:pic>
      <p:pic>
        <p:nvPicPr>
          <p:cNvPr id="5" name="Picture 4" descr="STONE BRIDGE THE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219200"/>
            <a:ext cx="4302034" cy="2895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44196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Here you can see the battle as it was being fought on the stone bridge.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45720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Here is the stone bridge today, it is now near a park.</a:t>
            </a:r>
            <a:endParaRPr lang="en-US" dirty="0"/>
          </a:p>
        </p:txBody>
      </p:sp>
      <p:pic>
        <p:nvPicPr>
          <p:cNvPr id="8" name="MS900097484[1].wav">
            <a:hlinkClick r:id="" action="ppaction://media"/>
          </p:cNvPr>
          <p:cNvPicPr>
            <a:picLocks noRot="1" noChangeAspect="1"/>
          </p:cNvPicPr>
          <p:nvPr>
            <a:wavAudioFile r:embed="rId1" name="MS900097484[1].wav"/>
          </p:nvPr>
        </p:nvPicPr>
        <p:blipFill>
          <a:blip r:embed="rId5" cstate="print"/>
          <a:stretch>
            <a:fillRect/>
          </a:stretch>
        </p:blipFill>
        <p:spPr>
          <a:xfrm>
            <a:off x="1524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>
              <a:buNone/>
            </a:pPr>
            <a:r>
              <a:rPr lang="en-US" sz="3200" dirty="0" smtClean="0">
                <a:latin typeface="+mj-lt"/>
              </a:rPr>
              <a:t>In order to start a war, there has to be a first battle. This first defying act of civil destruction was brutally bloody and tragic. This was the first Manassas,  the start of a war that would revolutionize a country and kick off the fight for the freedom of man. This war defended the values that make our country what it is today.</a:t>
            </a:r>
            <a:endParaRPr lang="en-US" sz="3200" dirty="0">
              <a:latin typeface="+mj-lt"/>
            </a:endParaRPr>
          </a:p>
        </p:txBody>
      </p:sp>
      <p:pic>
        <p:nvPicPr>
          <p:cNvPr id="5" name="Summary 2">
            <a:hlinkClick r:id="" action="ppaction://media"/>
          </p:cNvPr>
          <p:cNvPicPr>
            <a:picLocks noRot="1" noChangeAspect="1"/>
          </p:cNvPicPr>
          <p:nvPr>
            <a:wavAudioFile r:embed="rId1" name="Summary 2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civil war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6" name="thing">
            <a:hlinkClick r:id="" action="ppaction://media"/>
          </p:cNvPr>
          <p:cNvPicPr>
            <a:picLocks noRot="1" noChangeAspect="1"/>
          </p:cNvPicPr>
          <p:nvPr>
            <a:wavAudioFile r:embed="rId1" name="thing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151</TotalTime>
  <Words>305</Words>
  <Application>Microsoft Office PowerPoint</Application>
  <PresentationFormat>On-screen Show (4:3)</PresentationFormat>
  <Paragraphs>26</Paragraphs>
  <Slides>8</Slides>
  <Notes>0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Origin</vt:lpstr>
      <vt:lpstr>The 1st Battle of Bull Run July 21, 1861, Virginia </vt:lpstr>
      <vt:lpstr>OVERVIEW</vt:lpstr>
      <vt:lpstr>STATISTICS</vt:lpstr>
      <vt:lpstr>LEADERS</vt:lpstr>
      <vt:lpstr>BATTLE OVERVIEW</vt:lpstr>
      <vt:lpstr>THEN AND NOW</vt:lpstr>
      <vt:lpstr>SUMMARY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1st Battle of Bull Run July 21, 1861, Virginia</dc:title>
  <dc:creator>Student</dc:creator>
  <cp:lastModifiedBy>Student</cp:lastModifiedBy>
  <cp:revision>16</cp:revision>
  <dcterms:created xsi:type="dcterms:W3CDTF">2011-04-18T13:33:25Z</dcterms:created>
  <dcterms:modified xsi:type="dcterms:W3CDTF">2011-04-26T19:34:46Z</dcterms:modified>
</cp:coreProperties>
</file>