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sldIdLst>
    <p:sldId id="259" r:id="rId2"/>
    <p:sldId id="260" r:id="rId3"/>
    <p:sldId id="258" r:id="rId4"/>
    <p:sldId id="261" r:id="rId5"/>
    <p:sldId id="262" r:id="rId6"/>
    <p:sldId id="264" r:id="rId7"/>
    <p:sldId id="263" r:id="rId8"/>
    <p:sldId id="265" r:id="rId9"/>
    <p:sldId id="266" r:id="rId10"/>
    <p:sldId id="267" r:id="rId11"/>
    <p:sldId id="268" r:id="rId12"/>
    <p:sldId id="269" r:id="rId13"/>
    <p:sldId id="275" r:id="rId14"/>
    <p:sldId id="276" r:id="rId15"/>
    <p:sldId id="272" r:id="rId16"/>
    <p:sldId id="270" r:id="rId17"/>
    <p:sldId id="271" r:id="rId18"/>
    <p:sldId id="273"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04" autoAdjust="0"/>
    <p:restoredTop sz="94660"/>
  </p:normalViewPr>
  <p:slideViewPr>
    <p:cSldViewPr>
      <p:cViewPr varScale="1">
        <p:scale>
          <a:sx n="72" d="100"/>
          <a:sy n="72" d="100"/>
        </p:scale>
        <p:origin x="-40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FBF788-73F4-4B70-B883-EB1E28CE5962}" type="datetimeFigureOut">
              <a:rPr lang="en-US" smtClean="0"/>
              <a:pPr/>
              <a:t>4/26/2011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3BAD50-E75A-42AC-848C-9D670C09785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3BAD50-E75A-42AC-848C-9D670C097853}"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48290D98-16D2-4F64-8E1B-02E84DFE573E}"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290D98-16D2-4F64-8E1B-02E84DFE573E}"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8290D98-16D2-4F64-8E1B-02E84DFE573E}"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23ACC37-5364-4C36-AF6C-CAB893370167}" type="datetimeFigureOut">
              <a:rPr lang="en-US" smtClean="0"/>
              <a:pPr/>
              <a:t>4/26/2011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23ACC37-5364-4C36-AF6C-CAB893370167}" type="datetimeFigureOut">
              <a:rPr lang="en-US" smtClean="0"/>
              <a:pPr/>
              <a:t>4/26/2011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48290D98-16D2-4F64-8E1B-02E84DFE573E}" type="slidenum">
              <a:rPr lang="en-US" smtClean="0"/>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23ACC37-5364-4C36-AF6C-CAB893370167}" type="datetimeFigureOut">
              <a:rPr lang="en-US" smtClean="0"/>
              <a:pPr/>
              <a:t>4/26/2011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8290D98-16D2-4F64-8E1B-02E84DFE573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fade/>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Random%20Stuff/VID00011.MP4"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5.jpeg"/><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audio" Target="../media/audio1.wav"/><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media/audio2.wav"/><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audio" Target="../media/audio4.wav"/><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033" y="381000"/>
            <a:ext cx="8823442" cy="2400657"/>
          </a:xfrm>
          <a:prstGeom prst="rect">
            <a:avLst/>
          </a:prstGeom>
          <a:noFill/>
        </p:spPr>
        <p:txBody>
          <a:bodyPr wrap="none" lIns="91440" tIns="45720" rIns="91440" bIns="45720">
            <a:spAutoFit/>
            <a:scene3d>
              <a:camera prst="perspectiveContrastingRightFacing"/>
              <a:lightRig rig="threePt" dir="t"/>
            </a:scene3d>
          </a:bodyPr>
          <a:lstStyle/>
          <a:p>
            <a:pPr algn="ctr"/>
            <a:r>
              <a:rPr lang="en-US" sz="5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6350" stA="50000" endA="300" endPos="50000" dist="29997" dir="5400000" sy="-100000" algn="bl" rotWithShape="0"/>
                </a:effectLst>
              </a:rPr>
              <a:t>The Battle Of Antietam</a:t>
            </a:r>
          </a:p>
          <a:p>
            <a:pPr algn="ctr"/>
            <a:r>
              <a:rPr lang="en-US" sz="5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6350" stA="50000" endA="300" endPos="50000" dist="29997" dir="5400000" sy="-100000" algn="bl" rotWithShape="0"/>
                </a:effectLst>
              </a:rPr>
              <a:t>And</a:t>
            </a:r>
          </a:p>
          <a:p>
            <a:pPr algn="ctr"/>
            <a:r>
              <a:rPr lang="en-US" sz="5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6350" stA="50000" endA="300" endPos="50000" dist="29997" dir="5400000" sy="-100000" algn="bl" rotWithShape="0"/>
                </a:effectLst>
              </a:rPr>
              <a:t>The Battle of Sharpsburg</a:t>
            </a:r>
          </a:p>
        </p:txBody>
      </p:sp>
      <p:sp>
        <p:nvSpPr>
          <p:cNvPr id="3" name="Rectangle 2"/>
          <p:cNvSpPr/>
          <p:nvPr/>
        </p:nvSpPr>
        <p:spPr>
          <a:xfrm>
            <a:off x="3667436" y="3581400"/>
            <a:ext cx="5476564" cy="523220"/>
          </a:xfrm>
          <a:prstGeom prst="rect">
            <a:avLst/>
          </a:prstGeom>
          <a:noFill/>
        </p:spPr>
        <p:txBody>
          <a:bodyPr wrap="none" lIns="91440" tIns="45720" rIns="91440" bIns="45720">
            <a:spAutoFit/>
            <a:scene3d>
              <a:camera prst="perspectiveContrastingLeftFacing"/>
              <a:lightRig rig="threePt" dir="t"/>
            </a:scene3d>
          </a:bodyPr>
          <a:lstStyle/>
          <a:p>
            <a:pPr algn="ctr"/>
            <a:r>
              <a:rPr lang="en-US"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By: Austi</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n </a:t>
            </a:r>
            <a:r>
              <a:rPr lang="en-US" sz="28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Mansvage</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and Jack Lawlis</a:t>
            </a:r>
            <a:endParaRPr lang="en-US"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Rectangle 3"/>
          <p:cNvSpPr/>
          <p:nvPr/>
        </p:nvSpPr>
        <p:spPr>
          <a:xfrm>
            <a:off x="609600" y="4734342"/>
            <a:ext cx="7690439" cy="2123658"/>
          </a:xfrm>
          <a:prstGeom prst="rect">
            <a:avLst/>
          </a:prstGeom>
          <a:noFill/>
        </p:spPr>
        <p:txBody>
          <a:bodyPr wrap="none" lIns="91440" tIns="45720" rIns="91440" bIns="45720">
            <a:spAutoFit/>
            <a:scene3d>
              <a:camera prst="perspectiveBelow"/>
              <a:lightRig rig="threePt" dir="t"/>
            </a:scene3d>
          </a:bodyPr>
          <a:lstStyle/>
          <a:p>
            <a:pPr algn="ct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4">
                      <a:satMod val="175000"/>
                      <a:alpha val="40000"/>
                    </a:schemeClr>
                  </a:glow>
                  <a:outerShdw blurRad="41275" dir="12000000" sx="103000" sy="103000" algn="tl" rotWithShape="0">
                    <a:srgbClr val="FFFF00">
                      <a:alpha val="49000"/>
                    </a:srgbClr>
                  </a:outerShdw>
                </a:effectLst>
              </a:rPr>
              <a:t>Fought in Sharpsburg, Maryland</a:t>
            </a:r>
          </a:p>
          <a:p>
            <a:pPr algn="ctr"/>
            <a:r>
              <a:rPr lang="en-US" sz="4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4">
                      <a:satMod val="175000"/>
                      <a:alpha val="40000"/>
                    </a:schemeClr>
                  </a:glow>
                  <a:outerShdw blurRad="41275" dir="12000000" sx="103000" sy="103000" algn="tl" rotWithShape="0">
                    <a:srgbClr val="FFFF00">
                      <a:alpha val="49000"/>
                    </a:srgbClr>
                  </a:outerShdw>
                </a:effectLst>
              </a:rPr>
              <a:t>On</a:t>
            </a:r>
          </a:p>
          <a:p>
            <a:pPr algn="ctr"/>
            <a:r>
              <a:rPr lang="en-US" sz="4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4">
                      <a:satMod val="175000"/>
                      <a:alpha val="40000"/>
                    </a:schemeClr>
                  </a:glow>
                  <a:outerShdw blurRad="41275" dir="12000000" sx="103000" sy="103000" algn="tl" rotWithShape="0">
                    <a:srgbClr val="FFFF00">
                      <a:alpha val="49000"/>
                    </a:srgbClr>
                  </a:outerShdw>
                </a:effectLst>
              </a:rPr>
              <a:t>September 17, 1862</a:t>
            </a:r>
            <a:endParaRPr lang="en-US" sz="4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glow rad="139700">
                  <a:schemeClr val="accent4">
                    <a:satMod val="175000"/>
                    <a:alpha val="40000"/>
                  </a:schemeClr>
                </a:glow>
                <a:outerShdw blurRad="41275" dir="12000000" sx="103000" sy="103000" algn="tl" rotWithShape="0">
                  <a:srgbClr val="FFFF00">
                    <a:alpha val="49000"/>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00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41" presetClass="entr" presetSubtype="0" fill="hold" grpId="0" nodeType="withEffect">
                                  <p:stCondLst>
                                    <p:cond delay="300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par>
                                <p:cTn id="18" presetID="56" presetClass="entr" presetSubtype="0" fill="hold" grpId="0" nodeType="withEffect">
                                  <p:stCondLst>
                                    <p:cond delay="500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500" autoRev="1" fill="hold">
                                          <p:stCondLst>
                                            <p:cond delay="0"/>
                                          </p:stCondLst>
                                        </p:cTn>
                                        <p:tgtEl>
                                          <p:spTgt spid="4"/>
                                        </p:tgtEl>
                                        <p:attrNameLst>
                                          <p:attrName>ppt_w</p:attrName>
                                        </p:attrNameLst>
                                      </p:cBhvr>
                                    </p:anim>
                                    <p:anim by="(#ppt_w*0.50)" calcmode="lin" valueType="num">
                                      <p:cBhvr>
                                        <p:cTn id="21" dur="500" decel="50000" autoRev="1" fill="hold">
                                          <p:stCondLst>
                                            <p:cond delay="0"/>
                                          </p:stCondLst>
                                        </p:cTn>
                                        <p:tgtEl>
                                          <p:spTgt spid="4"/>
                                        </p:tgtEl>
                                        <p:attrNameLst>
                                          <p:attrName>ppt_x</p:attrName>
                                        </p:attrNameLst>
                                      </p:cBhvr>
                                    </p:anim>
                                    <p:anim from="(-#ppt_h/2)" to="(#ppt_y)" calcmode="lin" valueType="num">
                                      <p:cBhvr>
                                        <p:cTn id="22" dur="1000" fill="hold">
                                          <p:stCondLst>
                                            <p:cond delay="0"/>
                                          </p:stCondLst>
                                        </p:cTn>
                                        <p:tgtEl>
                                          <p:spTgt spid="4"/>
                                        </p:tgtEl>
                                        <p:attrNameLst>
                                          <p:attrName>ppt_y</p:attrName>
                                        </p:attrNameLst>
                                      </p:cBhvr>
                                    </p:anim>
                                    <p:animRot by="21600000">
                                      <p:cBhvr>
                                        <p:cTn id="23" dur="1000" fill="hold">
                                          <p:stCondLst>
                                            <p:cond delay="0"/>
                                          </p:stCondLst>
                                        </p:cTn>
                                        <p:tgtEl>
                                          <p:spTgt spid="4"/>
                                        </p:tgtEl>
                                        <p:attrNameLst>
                                          <p:attrName>r</p:attrName>
                                        </p:attrNameLst>
                                      </p:cBhvr>
                                    </p:animRot>
                                  </p:childTnLst>
                                </p:cTn>
                              </p:par>
                              <p:par>
                                <p:cTn id="24" presetID="0" presetClass="path" presetSubtype="0" accel="50000" decel="50000" fill="hold" grpId="1" nodeType="withEffect">
                                  <p:stCondLst>
                                    <p:cond delay="9000"/>
                                  </p:stCondLst>
                                  <p:iterate type="lt">
                                    <p:tmPct val="0"/>
                                  </p:iterate>
                                  <p:childTnLst>
                                    <p:animMotion origin="layout" path="M 0 0 C -0.06163 -0.05458 -0.26823 -0.31106 -0.36823 -0.25278 C -0.46806 -0.1945 -0.66163 0.29486 -0.6 0.34944 C -0.53837 0.40402 -0.09931 0.13274 0.00139 0.07539 C 0.10191 0.01803 0.06163 0.05457 0 0 Z " pathEditMode="relative" ptsTypes="aaaaa">
                                      <p:cBhvr>
                                        <p:cTn id="25" dur="2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sonofthesouth.net/leefoundation/Antietam/abraham-lincoln-antietam.jpg"/>
          <p:cNvPicPr>
            <a:picLocks noChangeAspect="1" noChangeArrowheads="1"/>
          </p:cNvPicPr>
          <p:nvPr/>
        </p:nvPicPr>
        <p:blipFill>
          <a:blip r:embed="rId2" cstate="print"/>
          <a:srcRect/>
          <a:stretch>
            <a:fillRect/>
          </a:stretch>
        </p:blipFill>
        <p:spPr bwMode="auto">
          <a:xfrm>
            <a:off x="327212" y="1"/>
            <a:ext cx="8471645" cy="6858000"/>
          </a:xfrm>
          <a:prstGeom prst="ellipse">
            <a:avLst/>
          </a:prstGeom>
          <a:ln>
            <a:noFill/>
          </a:ln>
          <a:effectLst>
            <a:softEdge rad="112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83200000">
                                      <p:cBhvr>
                                        <p:cTn id="6" dur="5000" fill="hold"/>
                                        <p:tgtEl>
                                          <p:spTgt spid="2457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Antietam-Creek.jpg (370×295)"/>
          <p:cNvPicPr>
            <a:picLocks noChangeAspect="1" noChangeArrowheads="1"/>
          </p:cNvPicPr>
          <p:nvPr/>
        </p:nvPicPr>
        <p:blipFill>
          <a:blip r:embed="rId2" cstate="print"/>
          <a:srcRect/>
          <a:stretch>
            <a:fillRect/>
          </a:stretch>
        </p:blipFill>
        <p:spPr bwMode="auto">
          <a:xfrm>
            <a:off x="609600" y="266696"/>
            <a:ext cx="8267054" cy="6591304"/>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dpghorizons.files.wordpress.com/2009/10/bridge.jpg?w=460&amp;h=305"/>
          <p:cNvPicPr>
            <a:picLocks noChangeAspect="1" noChangeArrowheads="1"/>
          </p:cNvPicPr>
          <p:nvPr/>
        </p:nvPicPr>
        <p:blipFill>
          <a:blip r:embed="rId2" cstate="print"/>
          <a:srcRect/>
          <a:stretch>
            <a:fillRect/>
          </a:stretch>
        </p:blipFill>
        <p:spPr bwMode="auto">
          <a:xfrm>
            <a:off x="0" y="0"/>
            <a:ext cx="9144000" cy="6062870"/>
          </a:xfrm>
          <a:prstGeom prst="rect">
            <a:avLst/>
          </a:prstGeom>
          <a:noFill/>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cdn.wn.com/pd/de/08/428d7012dd78e72fd2a52e07697f_grande.jpg"/>
          <p:cNvPicPr>
            <a:picLocks noChangeAspect="1" noChangeArrowheads="1"/>
          </p:cNvPicPr>
          <p:nvPr/>
        </p:nvPicPr>
        <p:blipFill>
          <a:blip r:embed="rId2" cstate="print"/>
          <a:srcRect/>
          <a:stretch>
            <a:fillRect/>
          </a:stretch>
        </p:blipFill>
        <p:spPr bwMode="auto">
          <a:xfrm>
            <a:off x="0" y="381000"/>
            <a:ext cx="9144000" cy="5998310"/>
          </a:xfrm>
          <a:prstGeom prst="rect">
            <a:avLst/>
          </a:prstGeom>
          <a:noFill/>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paradoxmind.com/1301/Civil%20War/antietam_bridge.jpg"/>
          <p:cNvPicPr>
            <a:picLocks noChangeAspect="1" noChangeArrowheads="1"/>
          </p:cNvPicPr>
          <p:nvPr/>
        </p:nvPicPr>
        <p:blipFill>
          <a:blip r:embed="rId2" cstate="print"/>
          <a:srcRect l="22815" t="6978" r="16535" b="12598"/>
          <a:stretch>
            <a:fillRect/>
          </a:stretch>
        </p:blipFill>
        <p:spPr bwMode="auto">
          <a:xfrm>
            <a:off x="0" y="152400"/>
            <a:ext cx="9144000" cy="6705600"/>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http://farm6.static.flickr.com/5267/5601589844_3f88cbc9a3.jpg"/>
          <p:cNvPicPr>
            <a:picLocks noChangeAspect="1" noChangeArrowheads="1"/>
          </p:cNvPicPr>
          <p:nvPr/>
        </p:nvPicPr>
        <p:blipFill>
          <a:blip r:embed="rId2" cstate="print"/>
          <a:srcRect/>
          <a:stretch>
            <a:fillRect/>
          </a:stretch>
        </p:blipFill>
        <p:spPr bwMode="auto">
          <a:xfrm>
            <a:off x="0" y="381000"/>
            <a:ext cx="9153151" cy="6096000"/>
          </a:xfrm>
          <a:prstGeom prst="rect">
            <a:avLst/>
          </a:prstGeom>
          <a:noFill/>
        </p:spPr>
      </p:pic>
      <p:pic>
        <p:nvPicPr>
          <p:cNvPr id="5122" name="Picture 2" descr="http://i586.photobucket.com/albums/ss309/xXdjkillzon3xX/DrippingBlood.png"/>
          <p:cNvPicPr>
            <a:picLocks noChangeAspect="1" noChangeArrowheads="1"/>
          </p:cNvPicPr>
          <p:nvPr/>
        </p:nvPicPr>
        <p:blipFill>
          <a:blip r:embed="rId3" cstate="print"/>
          <a:srcRect/>
          <a:stretch>
            <a:fillRect/>
          </a:stretch>
        </p:blipFill>
        <p:spPr bwMode="auto">
          <a:xfrm>
            <a:off x="0" y="381000"/>
            <a:ext cx="9144000" cy="64770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ttp://farm5.static.flickr.com/4007/4585599053_b8c1b262bf.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4098" name="Picture 2" descr="http://www.clipartoday.com/_thumbs/041/batch_06/weiner_dog_gray_tnb.png"/>
          <p:cNvPicPr>
            <a:picLocks noChangeAspect="1" noChangeArrowheads="1"/>
          </p:cNvPicPr>
          <p:nvPr/>
        </p:nvPicPr>
        <p:blipFill>
          <a:blip r:embed="rId3" cstate="print"/>
          <a:srcRect/>
          <a:stretch>
            <a:fillRect/>
          </a:stretch>
        </p:blipFill>
        <p:spPr bwMode="auto">
          <a:xfrm>
            <a:off x="1295400" y="2971800"/>
            <a:ext cx="382563" cy="266701"/>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http://3.bp.blogspot.com/-Gyqw3IjD48c/TamRHv7kWCI/AAAAAAAAADE/jNWpvaUtMmI/s1600/antietam_1.jpg"/>
          <p:cNvPicPr>
            <a:picLocks noChangeAspect="1" noChangeArrowheads="1"/>
          </p:cNvPicPr>
          <p:nvPr/>
        </p:nvPicPr>
        <p:blipFill>
          <a:blip r:embed="rId2" cstate="print"/>
          <a:srcRect r="1505" b="1349"/>
          <a:stretch>
            <a:fillRect/>
          </a:stretch>
        </p:blipFill>
        <p:spPr bwMode="auto">
          <a:xfrm>
            <a:off x="0" y="152400"/>
            <a:ext cx="9144000" cy="6502400"/>
          </a:xfrm>
          <a:prstGeom prst="rect">
            <a:avLst/>
          </a:prstGeom>
          <a:noFill/>
        </p:spPr>
      </p:pic>
      <p:sp>
        <p:nvSpPr>
          <p:cNvPr id="3" name="Notched Right Arrow 2"/>
          <p:cNvSpPr/>
          <p:nvPr/>
        </p:nvSpPr>
        <p:spPr>
          <a:xfrm>
            <a:off x="228600" y="2971800"/>
            <a:ext cx="2514600" cy="13716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err="1" smtClean="0">
                <a:solidFill>
                  <a:schemeClr val="tx1"/>
                </a:solidFill>
              </a:rPr>
              <a:t>‘Tis</a:t>
            </a:r>
            <a:r>
              <a:rPr lang="en-US" sz="2600" dirty="0" smtClean="0">
                <a:solidFill>
                  <a:schemeClr val="tx1"/>
                </a:solidFill>
              </a:rPr>
              <a:t> a lonely man </a:t>
            </a:r>
            <a:endParaRPr lang="en-US" sz="2600" dirty="0">
              <a:solidFill>
                <a:schemeClr val="tx1"/>
              </a:solidFill>
            </a:endParaRPr>
          </a:p>
        </p:txBody>
      </p:sp>
      <p:pic>
        <p:nvPicPr>
          <p:cNvPr id="3074" name="Picture 2" descr="http://animal.kukuchew.com/wp-content/uploads/2009/02/dachshund.jpg"/>
          <p:cNvPicPr>
            <a:picLocks noChangeAspect="1" noChangeArrowheads="1"/>
          </p:cNvPicPr>
          <p:nvPr/>
        </p:nvPicPr>
        <p:blipFill>
          <a:blip r:embed="rId3" cstate="print"/>
          <a:srcRect/>
          <a:stretch>
            <a:fillRect/>
          </a:stretch>
        </p:blipFill>
        <p:spPr bwMode="auto">
          <a:xfrm>
            <a:off x="4343400" y="2286000"/>
            <a:ext cx="622300" cy="533400"/>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350929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sx="120000" sy="120000" algn="tl" rotWithShape="0">
                    <a:schemeClr val="tx2">
                      <a:lumMod val="50000"/>
                    </a:schemeClr>
                  </a:outerShdw>
                </a:effectLst>
              </a:rPr>
              <a:t>Conclusion</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outerShdw sx="120000" sy="120000" algn="tl" rotWithShape="0">
                  <a:schemeClr val="tx2">
                    <a:lumMod val="50000"/>
                  </a:schemeClr>
                </a:outerShdw>
              </a:effectLst>
            </a:endParaRPr>
          </a:p>
        </p:txBody>
      </p:sp>
      <p:sp>
        <p:nvSpPr>
          <p:cNvPr id="3" name="TextBox 2"/>
          <p:cNvSpPr txBox="1"/>
          <p:nvPr/>
        </p:nvSpPr>
        <p:spPr>
          <a:xfrm>
            <a:off x="685800" y="1600200"/>
            <a:ext cx="7924800" cy="4832092"/>
          </a:xfrm>
          <a:prstGeom prst="rect">
            <a:avLst/>
          </a:prstGeom>
          <a:noFill/>
        </p:spPr>
        <p:txBody>
          <a:bodyPr wrap="square" rtlCol="0">
            <a:spAutoFit/>
          </a:bodyPr>
          <a:lstStyle/>
          <a:p>
            <a:r>
              <a:rPr lang="en-US" sz="2800" dirty="0" smtClean="0"/>
              <a:t>When the battle ended it change what the war was fought for.  Now it wasn’t only to support the union but to also free the slaves.  The slaves were freed when president Lincoln gave the Emancipation Proclamation.  When Great Britain got the news that the north won this battle they thought twice about joining the war.</a:t>
            </a:r>
          </a:p>
          <a:p>
            <a:endParaRPr lang="en-US" sz="2800" dirty="0" smtClean="0"/>
          </a:p>
          <a:p>
            <a:r>
              <a:rPr lang="en-US" sz="2800" dirty="0" smtClean="0"/>
              <a:t>Even though the battle was a draw, the Union could have easily won it, it was marked as a strategic victory for the Union</a:t>
            </a:r>
            <a:r>
              <a:rPr lang="en-US" sz="2800" dirty="0" smtClean="0"/>
              <a:t>.</a:t>
            </a:r>
            <a:endParaRPr lang="en-US" sz="2800" dirty="0"/>
          </a:p>
        </p:txBody>
      </p:sp>
      <p:pic>
        <p:nvPicPr>
          <p:cNvPr id="2050" name="Picture 2" descr="http://www.1petloversworld.com/images/dachshundpuppies.jpg"/>
          <p:cNvPicPr>
            <a:picLocks noChangeAspect="1" noChangeArrowheads="1"/>
          </p:cNvPicPr>
          <p:nvPr/>
        </p:nvPicPr>
        <p:blipFill>
          <a:blip r:embed="rId2" cstate="print"/>
          <a:srcRect/>
          <a:stretch>
            <a:fillRect/>
          </a:stretch>
        </p:blipFill>
        <p:spPr bwMode="auto">
          <a:xfrm>
            <a:off x="5334000" y="152400"/>
            <a:ext cx="1828800" cy="1219200"/>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a:hlinkClick r:id="rId3" action="ppaction://hlinkfile"/>
          </p:cNvPr>
          <p:cNvGraphicFramePr>
            <a:graphicFrameLocks noChangeAspect="1"/>
          </p:cNvGraphicFramePr>
          <p:nvPr/>
        </p:nvGraphicFramePr>
        <p:xfrm>
          <a:off x="1066800" y="1447800"/>
          <a:ext cx="6457508" cy="3665762"/>
        </p:xfrm>
        <a:graphic>
          <a:graphicData uri="http://schemas.openxmlformats.org/presentationml/2006/ole">
            <p:oleObj spid="_x0000_s1026" name="Packager Shell Object" showAsIcon="1" r:id="rId4" imgW="1207800" imgH="685440" progId="Package">
              <p:embed/>
            </p:oleObj>
          </a:graphicData>
        </a:graphic>
      </p:graphicFrame>
      <p:sp>
        <p:nvSpPr>
          <p:cNvPr id="3" name="TextBox 2"/>
          <p:cNvSpPr txBox="1"/>
          <p:nvPr/>
        </p:nvSpPr>
        <p:spPr>
          <a:xfrm>
            <a:off x="228600" y="5791200"/>
            <a:ext cx="3200400" cy="646331"/>
          </a:xfrm>
          <a:prstGeom prst="rect">
            <a:avLst/>
          </a:prstGeom>
          <a:noFill/>
        </p:spPr>
        <p:txBody>
          <a:bodyPr wrap="square" rtlCol="0">
            <a:spAutoFit/>
          </a:bodyPr>
          <a:lstStyle/>
          <a:p>
            <a:r>
              <a:rPr lang="en-US" dirty="0" smtClean="0"/>
              <a:t>Please Click on this video thing up there</a:t>
            </a:r>
            <a:endParaRPr lang="en-US" dirty="0"/>
          </a:p>
        </p:txBody>
      </p:sp>
      <p:sp>
        <p:nvSpPr>
          <p:cNvPr id="4" name="TextBox 3"/>
          <p:cNvSpPr txBox="1"/>
          <p:nvPr/>
        </p:nvSpPr>
        <p:spPr>
          <a:xfrm>
            <a:off x="3886200" y="5638800"/>
            <a:ext cx="1905000" cy="923330"/>
          </a:xfrm>
          <a:prstGeom prst="rect">
            <a:avLst/>
          </a:prstGeom>
          <a:noFill/>
        </p:spPr>
        <p:txBody>
          <a:bodyPr wrap="square" rtlCol="0">
            <a:spAutoFit/>
          </a:bodyPr>
          <a:lstStyle/>
          <a:p>
            <a:r>
              <a:rPr lang="en-US" dirty="0" smtClean="0"/>
              <a:t>This doesn’t relate to the civil war</a:t>
            </a:r>
            <a:endParaRPr lang="en-US" dirty="0"/>
          </a:p>
        </p:txBody>
      </p:sp>
      <p:sp>
        <p:nvSpPr>
          <p:cNvPr id="5" name="TextBox 4"/>
          <p:cNvSpPr txBox="1"/>
          <p:nvPr/>
        </p:nvSpPr>
        <p:spPr>
          <a:xfrm>
            <a:off x="6324600" y="5715000"/>
            <a:ext cx="2057400" cy="369332"/>
          </a:xfrm>
          <a:prstGeom prst="rect">
            <a:avLst/>
          </a:prstGeom>
          <a:noFill/>
        </p:spPr>
        <p:txBody>
          <a:bodyPr wrap="square" rtlCol="0">
            <a:spAutoFit/>
          </a:bodyPr>
          <a:lstStyle/>
          <a:p>
            <a:r>
              <a:rPr lang="en-US" dirty="0" smtClean="0"/>
              <a:t>Plaise don’t be mad</a:t>
            </a:r>
            <a:endParaRPr lang="en-US" dirty="0"/>
          </a:p>
        </p:txBody>
      </p:sp>
      <p:sp>
        <p:nvSpPr>
          <p:cNvPr id="1028" name="AutoShape 4" descr="data:image/jpg;base64,/9j/4AAQSkZJRgABAQAAAQABAAD/2wCEAAkGBhMSERUUExQVFRQVGBgaFxgXGBgXGBoZFxgVGhgaGBwXHCYeGBwjGhUUHy8gIycpLCwsFR4xNTAqNSYrLCkBCQoKDgwOFw8PGSwcHBwpKSkpKSkpKSkpKSkpKSkpKSkpKSkpKSkpKSkpKSksKSkpKSkpKSwpKSwpKSwsKSkpLP/AABEIALgBEgMBIgACEQEDEQH/xAAcAAACAgMBAQAAAAAAAAAAAAADBAIFAAEGBwj/xAA9EAABAwIEAwYFAgUDAwUAAAABAAIRAyEEMUFREmFxBYGRobHwBhMiwdEy4QcUQlLxQ2KSFRZyIzOCorL/xAAZAQADAQEBAAAAAAAAAAAAAAAAAQIDBAX/xAAmEQEBAAICAgMAAgIDAQAAAAAAAQIRAyESMQRBURMyQmEicZEU/9oADAMBAAIRAxEAPwArS4A/TJIIysJvM6rbKzW8LfpBLdonOc9+eyO6laRnqJnoRNsvdkJglziRcxrYzpGk+CYE/kg8wC5vCbtsNJm/UJepRuADGsRMDfl+6bfWHACS5pNp6ZA76Kb3xcR9LQACJF85S2ClOlaIBIBAIGunTVSNIcIJMSP6jEZWndMfIENcGknUttI2idOa1wiwAbYEHflmLGOaQaYBc8RkCYdEWu3IXvOS2Wkg/TcnT+ou5naD7CxlaG/Uyxym87Ae9UY1DA+kg8IIvq2Nss0GCKEFv05bXiZmdBooPa50kTcZEECWmJO1keq25IcWtmNzz9TosfTJGczNha8bTbTySANQOIGUibajMcpstOqGCP0zE2NjkclIieIkzcW5RaI1zupPYLC+s8+8eiRtVCNSJbaDPkfsVEuLgZIEkabWJgGCPyikEtJtFjlB5g+CkKd7hvob7bpgE1jPDxCOdxyi8tyzURREXIJvkLTnabzmjVTE21ByHS/vRagnNohs5CJMbxqgE4H9JmQLSbnqfd0N7QSIJmAdyOven3vMEjhj6dJvlcDIKApGBeDlfU9dtEwUbSnimA63RA4LQQdef2TNVhtfPkh1Ga+nu2SAUc0xHsIVSnZNvIcLaJaqLgHX34JlVXi6Om/vRItomPcq5qzEeM+vRItF4On3TALqXmpU2abeXimeEdPOVCTtE5IDTWlpt/kqTXyTYTMCwjv71JzAIy++fko0sydDpoeqRtt5eJyJ/f7Ib2gxaNxr06IrAXbR5gcoW3AaEnmQZ/N0yLBoz8tQlzTNri+2iarsyOV89/zCgafvxQCppwYPv2IU8NjvkuD78OTum/ipuF7x79+SG5o6oJft7SoETa/+5YuWOBZt5LEbv6Wnoryxp4QDGkZjUZ+inTa6xMXIgjLYTOd/VRJ+lwIN3CLSeXhClFg0EtM72I+2tkg215MyBcxJI0GR79EXCcBHCbS640iDaZ3hQdQuPqNybwDl+RF+a1XIJGZGhAy3EapAxTFgTBBuAAWkaSomm82cHTMSbW05myCx2QBc0DeAJG7SL6+wmhIuDbODlOkTkOXPkgwRgzaDuAM/pPuZWqT4NyQOgcOoTgpRLjMBoFue37oDqZAj8zJ6W1juSMM0REfSZg9eGJ+yI+m0OPEPsLjLOyynTgka5aW5clj5giJMRnOuaAz+XMCGkHnpt5rKlEyb6A3ETGd9DKlYEDlz/wALXFIJMwbTG5/Pqls2BsiOLyz79FjqRysZtnkRfpBRSwtLZgy3eIA1UgTwZNHeB49QgUn82bGYJ93OnkskfVGUCCNhEjaeaMymbB0AwRvIB35IYJiIBbyta/3hMIFjQIM2F9TH2Q3AObMZzncf4hMGZzgwJz897iFCoDE6RpvkQUApUcDH6pFr9NN0F1yLWj0zyzCbLedo6IIZzg/ga+fggFDTJNh4oLx7N+5OVWTIP/1tl90uRwi2Y1/KYpOpTzEz70VTjqhbDgOo1jfn0VxVmZFuiqce8CwEke7qt6Em0sLXB+obW/dEFZojicM90thMFUdcw0HOBH7qxZgaZEEE8yo8lzBrjBObYO0G2hJUXtERe/8AT1QqmDpg2BHQqTePMP4o0d6Apyi46G/OYkAQNUKqwmdT5dRuigBw2zluvT7qLgQQDbaPzsmhDgMZdffNLufA1nfT3omi2Dfu/BlBnxGn5TIvVpckN9KL+9kd40E2303UXC2iAXNNvsLEQP6LEB3AcZk2IJsM4gzHmVFr3Q2YM3v373lNUAwwJggXB6WPVR+RJA04TFxE87ZWSJJjWtGRE8UAz1v4aqHyW/SYItNp557Hmo5xDh6gSj8Dg3eReDtf9+9IBOoCM+JpvbM3GZJic1qrxXyiRfUHlaMvVSe0aCTAvcf5/ZEdJIkSJv0i3qkaNLEukXgCCJme+JA7kzh8Q43MEGSLhwIGn48EvUpMIJM22zH7ZZJbhcI4XHhA/TAOZOh05JBZsrtJiIOcREQIuhOZHCdY3uDN8zaQkRi3B31AkiQIFusj1TTMeAJLQZgWE6XGmd/BM9GW0pvcxAMDLS+2igwECzomZsNCR3orcVm4iATncER/dfzWn4ppH6QQeK+d5zskEmtkgyLekXHifNBIEC5BPmRnyWCs0AwJ4ov9QPfsiGoCLAOA4sryZB18EthANBOeR6co32QabQCI2y15+iK0kwSy4I0BII1z+pDr1gIbEkxFiNTGmyYR4QBmDc5m5uLEDvUeOCcwOsT4c4RnVCdsjsL6/wCeSjVDtCPO07evegFqlYnSRy+28/ZL/KGgidz6TyTdUkxJb1zyS4BvBE2zjyTAVUm0Nz6ez+yTFjJi2Y5ZQna4nTLW/cQlK0A8Ri+9vBMf6KYkAZWnZKsoCZjqj4iu3fu9UI12cPFxCOv2U+TaY6gNWsXO4QnDhiGhJdm0zUqiF2f/AE2Gie9Em1+nH4mnANlVurEEn0XZ47s8HPzXNYtjZIGyfiVLYfGyRo4eY2ViwcdwTtltpZc1iuNro4SC32CrbsKuYcDcE8Q7/wBXndLemWUWUydjrl9WUET7sg02eEGM7/5R6jJdHPew6aGUN7Ra3fp3bQtGZesYnOLddLWQnt0Iv5e7pqo0jaN+se7boDhe4ttv+6AWMf3eSxZw8vNYmHdgAji4f1DLIgW8d0X+a4Ww0gug53tNpnkSEvSe48I4rBoJmZOgIjKFOtijEwCBvY6+P7Kakak5o4bXcNiQL3n2dEy6rTEn6WmCDmAbTbwVfS7RImf7QIMZidQLaLb8UYEwY0F2+cRdIzgdPETGQAN7Tp5rQw+RHFwkgTlByi+QJi6Xo4l9tpFgSQY/+MlM4Sq+pMAGTnPFbwsc+am9Gg6kQ4REEwYIMTf31RhhnvcSKZdaLA6Gfsr3AdmMYAXNDnuuBAtFu5XVOg6Mo2XPlzd6xm2kx/XHN7JqOEGkRJMm2U216+KSxPYLhbgc06mNeS7h2FqTt4lb+U/UrP8Al5Z/ivxw/XnTqVemCJkf+JBy8MtFtmNLT9VsuRnpMG2xPovRvkk7FaNAahvqqnPnf8SuM/XA0cc4mxaSZjppN5KJWxBI4YjcjedOXVd0ezOKYDSO5LM+HaTv6GTuAB1EjRaY8mVuvFNmMntxTMR/ug30EhQGIaD+oG4NiMheSPFdn2h8I0uEGmOGMxc9DdVh+Env/S7/AJR9uiu56utFJub2oPmty4ja+5GdtiL5aKbyIuJB13BIsI8Fd/8AZVbV7B4nPM9c/FSPwXV/vZfMgHnpvzlXLsrXLOh0wLRORy/dEm0RO8+Q/ddXV+CgGy2oeLSQIJ5wuZ7T7Mq0f/cbbQ6Rr0Ke9Fvavqvi4sNs7aCVUYuqTmUx/MfMmLDQJbEUFnl26MMdFMQ9rGzmYv8A5Vdh8I+s/jLeBkXI+mRlDfypdpviGmwt6q9xmIAa1tMQxo7+dlWGvsZXa9+FsFTYxsDQdZ5yr2piRouAwHaj22mBsnqvbVrn391pMuk62tu1MQIOtlwnaOKcHfTkDJJynT9gr0dqMcQ2c+9VHxbhC1oa0cTcw5pOZzmLE6Xy708Z5FboZtF1Vzarr8Qg2gHRV+Fq/Jqlpykwdlcdh1izChrh9Z3/AKR+6QODNQmRne/O6ixU7WlDFte69nAZct51681uZNomP07cvBVLaDmcwN9OhzCeoVg4Xscrj6vLPu3RKyyx0I5u1xMDW/feyXdU0138PVMVSRnwzOQ1HfugOtcZxYeHoVaAHROfosUi0/2jyWIDsaBJEcRuCJBvbpn0UagBgcNgNZOWczlfVcpgO36gjicHRlIg+Ks2/ENv0ZiMwb7qdjxq1dn+mdouPPQJijQ0MSTMHkMuipaPxAzI8YO8Ag9Qm6XxHSAu53Fe/CR0Qell/LAunhFjMyZj7jxXWdk9lEUQGiCRJnO++q4BvxNTafpD3RcTAncG+S6HAfxEYHBzuK4+psAjui+aj31RZZ6ddTo1QLNYMvqk+ijUbVH9cdG28XXVLiP4jYfhlpfxTlw387Kqxf8AEriBb8swbEk35m2RRJJ1E6yroH46rxwMRxN5AAg87GUSm50fU9zevCY8RZc3T+O8K1sClVNtY+59N0F/8RxNqUgZS6D3wE+h45OxbhS7/VcekD7KYwZH9RB6j8Lg63x/VddjQwdZ9VW1/i2u7+swdrA+CW5FTjyr0jEUQI4nC+pA07lNvaDW/wCszpxC3mvIK3aTnGSZ6mfVLntB26XnPxpOG/r2odptP+q097bp2ji5MT4ZLwf+efuVhxj9yl5j+D/b6CnvUXVfBeADtes39NSoOjnD0KjW+Iq5EOe93VxPqU/Mv4b+veK3aVJo+qoxvVwH3XF/HHxxhmUalJpFVzmkQwyBzkajkvLcT2oXJGq4uuUXLZzi0vOycUHniBsftmrkMBF1xXZ2K/l6nHBNM2eBps4LrKfatNwlrpGiI0qm7dw8EJSl2yf0kxHu6su3rgGFR4zDWDgLxdKkt6eIFir3s7D03M/SIOpuV56MYRke5WeA7ebT/U/h5GY8Apy3Z0eNkpvtzsx7ap+UDyLftBQsPgcYdHR1P5Vt2Z8XUQ4S5pldH/3BSyDm84P7WU+WUVrG1Rdndi1DAeYvfUq+p4FgGV8llftbDtEuqMbbSXeMBVeJ7W4ml1JwI6yY+3RLzyq5JPRPtUtD4uem6Qx2Ka5h+qC3fPlCDisSXXNs7mylg6TXfVPERlGTefNa4bZ8lh6i/wChvEIIaJJ0kacyo8dhqN9v2U97ySPXPvKg0coHqNPutnKEa7dj/wAli2RT3d4LaY2tqnYdKpH0cJuSQSJ2Agx5JSv8Nx+io4cniR4tV7N72iZzi99Fui5zQBMmx2F955eikbrmavYuJbkwPG7XD0MFKFjx+qm8dxXb0nE3yA0z081prTuMpjTopVMnE033R4XTdoYNtVklvC9skEXiBzEZ+q5io8SCBEiSNlPqtcbuCsMKTxr4reGwr6n6Gl2lhZW+G+EqzheG9TPooy5ccPdXMbl6UpBmSbLRrBddQ/h+XD6qsdB+U9hf4f4dv6y9/fA8Ascvl4T0ucVcEXkhbFMnJen0PhTDNypjvv6q6wvw3TF+BrQs/wD6fL+s2qyY+3jH8m/Rp8CUxS+HsQ8SyhVcNwx34XtYwtJn9IPXJWOAY2DAj3or4+Tzy8UZZeM3p4TS+EcacsNW/wCBHqrqn/DLEGmHvc2mSP0mSRydFgfFezcISlfE0y6CQSPLqtuTHWPvVZY8tt9PHcX/AA1xjWlzQx0aBxaT04hB8VUt+BsY7/SDf/JzR6Er2rF4wOcWjIc80JjPYH5XFlz5TLxx7dGPrdfO2Kw5Y5zTEtJHgYS5lfQHaXYlGqZexric5aCuexfwJhT/AKQH/jxN9CrvysZdWHMNzp5ZgACDKRr4d1I8VMmNW/hei4j+H1IOlj3t3FnSOXsrle3Ow6tGS5pLf7hl37LXj58M+pU5ceU7Kt7Ypvogud9TAbb7d+iPQaHUwDnC59+BHEHQrum8Ftl0xjVHiWtpl7nNnhkDm6beELnnuJMldH2lgX1qgDNbnqtVPgmsBMtPernTKudYb+KmzEOGRI6FP4v4fq082+F1XVKLm5ghNHpa0/iKsBw8QcOYlR/6y+5s07gQqoORAVPjFTKmcVj31P1OJ9FafDuLPFExex071T0MM55holdd2P2Z8toJF9zkmVWj3TscloPPWNDaNxzWOdvFtNlFxBJm4vBVkFxu3H/FYiB3JYgOmGJF+kQd8reKm+tlYa6WjZKkEHO55Wn7fsitbpuQL7RmpA9JzSS3iMZR3/hMhwPeSAZ0GUJOmcjm0ZwLiMoRX1rAiS0NJIIFtu+6QTeyWkA2EzNnC2u65XB4A1a3BeBmeWVl1DKwi30udYaTE2MpLsigGVakf3SO4H7rDntxx3G/DN5adV2d2eym0NaAGt8zr12VtRaFVU6nC1uyep1rLxLd3delceliyPwtudHUpMYmFs15cOlkdJ8ada0xELVGq4AAzbc7fsspVVGpcrT16Z+/aNTtMTk7w/K0PiBzRFxOWRJ5ABBxWHBFye4rOxsG0O4rnaTIvnHvRbcHFlyXrpWUxmPc2sG/ET+EAggnKRf8JXBYyJJvJcfElH7aotDDvE9IyVDha0sF5Gh5aJ/Kxyws3djjwxs3JrboafA83B5Qh1MQWVCySYtOqjg6jabQ508RB4R01S9SsXGTmuf1jP0pjvK/huFI5JemeaJ8xEm1a0WxFEFVeMwwIMgHQzkRseStalRIYkyCs7Ndxpi8v+Kuwm0Xh1OflvEgG/CRm2eSpMLW4TBXd/E4BpuaeThyI/IXntVkuhex8fk88N36cfNh45dL7segJc7eLq3I5/4Vf2O7hYQJI+6faAb3vkIXXLuOSzsB9MTePCyTxfZ7Hi7QR0VmaYmyEKMTc38k5Sscfj/hdhu2R6d6Uw/w4f6jPJdpUakqtCMk0k8DgGMyj7py4z8EuxxR+MJhrjPdNtPcrXzLad9vJbbUBHpPuyHExf3z2QEi7k7yW0D5Z281pAdZJADrTykwD703Rm1A0TabnvJt5JAYqXSMsgJPfK1SrjMsIP8AV9JJ8b8kA++pwmGmOZNr6e91E13G0cIFoJGQ6JBr2zkRIuY/NpWqeJEH6pjeCY5kCVIMvxbr/TY6TMjvyPJawmLAftYcveqRxGPAFnEudlBmOewSeBxZ+Y6Tcj/87dyw55vB0fH6zd8H8VMb2RMFijdp0Vfg65LRGotcKTahDj9l4lnb1p6XHzSt/PuOV1XtxBTGFpB8mYdso0SzZjI6rK/aERFycr270i6g8ZjvCAxpLgeo9+a6OHC55aZ3UWRpOqC7pJVtg2FoFvq0QcC1oG6lju0Q0WXs8WPhOnPlbl0r/iDG5Mm7iGnqT9hPgso1Wsc0f0g6qvoYX+YLqp/TTdws5u1PdMeKYcAWAz7C8z5mW8v+nRhrWjeKxJLjxZi3LoEP+ZO4tmtNh1Li1bY89iUu2gSeXquPLf8A6rHXoVnaJnJMnFW6qtLgLeqypWjK45JTarIbfXSWLrIDq5zVfi8eFSpiqu3Ksh3RcDisUWku2tG5K6jt7tAcLoKpuy8AKzwHD6W/Ue7/ACvS+JjrGuL5eXcWfwoyp8v6x+ozdXrp3QGNsGtEQAeSmHkA2MidZXe4Gnd8g9EJ3mRcT7CmXAnWRn71UX0wTOWXggBVGW+6XqAAZeCeLNuqAXtyIglMlZiKFpGfP7pF1YtzB8/8hXVakFX16apIVLGtNp7p/KKK4Gtyk3smOIKAoxkfFAOfMKxJ8TuXvvWIC3pYqqf00/Fxjw3UnUq+R4NiSDA87o7HbbjL05rXE2SAZkkkfukCjaVQn9cRo0C/iLDkp/8ATP7nPnWT6bJkRfujw1RaIk7RPjFkjVmLw4pljmgbOE3gjmkK9YzIscx1RK2K4gXGZJv+Al6jTIWd7azo7hfic0rPY7q0SD+E3T+NqUyXZciqepWGpgJJ2PkQ1kk2BIk9wWF+PhW8+Rni9Ow1es4B3y3w4SIEyCJHcijFVQZ+U/wK8+wPx/jsKBSPC5rAAGvaCQBkJF1LtH+JmKqOBZwUwBBaGhwM6ni+y578S7aT5L0R3aNeDLHgZEnSe9XfZjZheTfC/aWJxeJBq1C5jAYaIayTYfS2BuvXOyxDQujh4f4xlyeU2sajuFq4r4w+IjSb9J+omI1jUjnC6rHVSAbSuR7NwjMRjSagHCwENBEhx1N9rLos+ix/UML8e0TTpUKTHNJOXDJLjkJm+asanaQaYdLCdHtcADztlki9ofBWHJLmsDX6EWg5gjvVXVxHarfpLadT/c4DzggeS4uX4+61wz1Ol7Q7cbRpQeB7nzcGRGhSbu1mucYM6TlZUp7Kx1UkuZhmk68JkdIKDV+GsZSioX03hpBc2DcAydduazvx7VyyOs7UYOFlQGeJsRMgZyesx5qnxPawptuJOm5Sna/xjhS5tOi5zWmQXuYeBp0n+rfKynXwuCY0HE4qHEWIc0CP9ovI5rPLgu/Qx5ZjOwK3bk8lUY/tcAEk+K5Tt/t4Gs7+WL20hYFxlzv92Vuiqm1KlZwBJcToujH4v3WWXy/rGLf/AK6X1YaJbcEkTY7Tl1Vx2AZe46AacyuaZ2e6m8t5BdR2FSgHpddmMk6jjyyuXdXpBzuJjyWCtImN+qxhDZtM5QfstPdHQAlWhIb3ElbdU1yQ6cxM56Lb3R0QGnPBQniclgeJztso1dI0i6CQc45IFbYhMvmPfkl3idUEra4ugnVPPpzbRJ1mEJk1xjZYh8XTyWJhd/MnltfdSbcCZ7rIbbEHhtv6orcQBB04Tz6T3oIQATyGc+Kkd4mSLbzul2V3cjymfDmovxnF1Gnqkarx44KhFoP1DrqFrDPNyQpdr0XFvFEcHkCt4Z309Vnk1wuw29kfMeC83MmBkOQ7l0/YPZ1EPAIuYAtN/VUBqBwF/sQU5ge1DTqNE5GQdZGWearBOc/Ft292Ph3uj5Yc8fqIHDefwqdvw7h2zwskHRxmOhVhUxHE8uNiTMdZ7lFrvfrHeqTD/wANdnsplwaALiIXb4YQNO9cX2AfrN9l11GrEQJPNR9urH1BcewluZA5CJ6aqnHZcACSHC/FqHdVevda93eQSdYx1VaaYZB9ndoOf9Do4hmd9iE1WeLwZVBiK/y6jXdxnnb906cVImb6qe/sXG7PsrwjfOa6xsFWNqyEdia9KL4l7MpNpVA1rYc0zAGcGF5NR+G8Q7+iOZIC9c7ed/T/AHEDxKp8VQNN5a4RsQZB8PRPTl5r25ml8G0w0cRcXHY25ojewmU2k0x9YMi97HRXZqGduqG8aR06lGmKh+dxvk5xlF0zRLmSQb+XeEbG9nyeJkAiZ4silH0qpAAFyMxkO/VZeNjXylna7ZiWua03gxHeNUww21nnfNKYWjDGtPCSPCwRKNSRnBFlpGYznRJOVo0UNPZWn1Bksb+UwiHXO37KPGc7dy05CM7SLoITjubIb5CiXkiwhb4t/f4QA6hStSmjujdB4Yd6apkV+UsTHyFiYFZWdynyPXmtHEF1gL9beKUZpNzfO6OItPdmkkRodkTbl6ckekwR9hcygh0c+XPuTbPl8IJcePUC141KAHUphwIBEGxVRhTAjYkeCtG1CLqpxdIteT/S7PkVOU2vC6rVUC8GJ9UTCYV7uEuMcMdTdA4RO5CZ7MxF3QLZzzOinHa8quL55ic+u8KbHzMWi027/ug0z4rOK+dhn1WjNa9iV4ce70XVYXELhsDXh57l0+CxdrKPt0T+rpWVLbJLE1IlAp4s7qdV3v8AK19wsbYqe0gSDutYGr9LSdc+oRcZkT5oWDof+m3nfxWVdGNWDKmya4oSLTCJiq44JTi6oPiHEy8CciPMhVzjeZOt+/moY+txP6uPg0LIJ1vPL7KnDyX/AJMZOpBWqonIwVBlpnPbRbLx69PJCBGuEXvn196oLjqFjXGbZQtud7P2QQrH9AVJ3oPVLNrRnr7yU2PsBA1mEj2M8QOdvfJQ4jr5LfF103sh8YE2zQaXzTBHqh/MO2vcoOIOuQUS6M8vd0E2+pnE9y01QLhp5LQrygm3P6IYCiXZxf8AK0X9Uw3K0ofMCxBh3tvvsFnHf1CxYhAzam3csY+2/n1WLEAVtTaO9RI3AvmtLEjAZgac3BnqU8wWER3WsNFixBtuMag6nv063WiPDXoFixMMwtSXk7q+wFS6xYo+3Rh6XLKttlJtWcsvXosWK4ei+ObIjfRWFJoEN5W7lpYk0+kcVAMqj7V7R4WlYsSq5/VzNGvNSdGiOUm5+ya4yfqieaxYnHBew3PBy99VjzaeSxYmBaZkZ8+7khufmB5rFiPomjV3GU5+tlpoIA1K0sSDb3i2f5US6fHTotrEwHxHefVYa+XT0WliA1xXOXoocVuqxYkGStSsWJgE9R4LFix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data:image/jpg;base64,/9j/4AAQSkZJRgABAQAAAQABAAD/2wCEAAkGBhMSERUUExQVFRQVGBgaFxgXGBgXGBoZFxgVGhgaGBwXHCYeGBwjGhUUHy8gIycpLCwsFR4xNTAqNSYrLCkBCQoKDgwOFw8PGSwcHBwpKSkpKSkpKSkpKSkpKSkpKSkpKSkpKSkpKSkpKSksKSkpKSkpKSwpKSwpKSwsKSkpLP/AABEIALgBEgMBIgACEQEDEQH/xAAcAAACAgMBAQAAAAAAAAAAAAADBAIFAAEGBwj/xAA9EAABAwIEAwYFAgUDAwUAAAABAAIRAyEEMUFREmFxBYGRobHwBhMiwdEy4QcUQlLxQ2KSFRZyIzOCorL/xAAZAQADAQEBAAAAAAAAAAAAAAAAAQIDBAX/xAAmEQEBAAICAgMAAgIDAQAAAAAAAQIRAyESMQRBURMyQmEicZEU/9oADAMBAAIRAxEAPwArS4A/TJIIysJvM6rbKzW8LfpBLdonOc9+eyO6laRnqJnoRNsvdkJglziRcxrYzpGk+CYE/kg8wC5vCbtsNJm/UJepRuADGsRMDfl+6bfWHACS5pNp6ZA76Kb3xcR9LQACJF85S2ClOlaIBIBAIGunTVSNIcIJMSP6jEZWndMfIENcGknUttI2idOa1wiwAbYEHflmLGOaQaYBc8RkCYdEWu3IXvOS2Wkg/TcnT+ou5naD7CxlaG/Uyxym87Ae9UY1DA+kg8IIvq2Nss0GCKEFv05bXiZmdBooPa50kTcZEECWmJO1keq25IcWtmNzz9TosfTJGczNha8bTbTySANQOIGUibajMcpstOqGCP0zE2NjkclIieIkzcW5RaI1zupPYLC+s8+8eiRtVCNSJbaDPkfsVEuLgZIEkabWJgGCPyikEtJtFjlB5g+CkKd7hvob7bpgE1jPDxCOdxyi8tyzURREXIJvkLTnabzmjVTE21ByHS/vRagnNohs5CJMbxqgE4H9JmQLSbnqfd0N7QSIJmAdyOven3vMEjhj6dJvlcDIKApGBeDlfU9dtEwUbSnimA63RA4LQQdef2TNVhtfPkh1Ga+nu2SAUc0xHsIVSnZNvIcLaJaqLgHX34JlVXi6Om/vRItomPcq5qzEeM+vRItF4On3TALqXmpU2abeXimeEdPOVCTtE5IDTWlpt/kqTXyTYTMCwjv71JzAIy++fko0sydDpoeqRtt5eJyJ/f7Ib2gxaNxr06IrAXbR5gcoW3AaEnmQZ/N0yLBoz8tQlzTNri+2iarsyOV89/zCgafvxQCppwYPv2IU8NjvkuD78OTum/ipuF7x79+SG5o6oJft7SoETa/+5YuWOBZt5LEbv6Wnoryxp4QDGkZjUZ+inTa6xMXIgjLYTOd/VRJ+lwIN3CLSeXhClFg0EtM72I+2tkg215MyBcxJI0GR79EXCcBHCbS640iDaZ3hQdQuPqNybwDl+RF+a1XIJGZGhAy3EapAxTFgTBBuAAWkaSomm82cHTMSbW05myCx2QBc0DeAJG7SL6+wmhIuDbODlOkTkOXPkgwRgzaDuAM/pPuZWqT4NyQOgcOoTgpRLjMBoFue37oDqZAj8zJ6W1juSMM0REfSZg9eGJ+yI+m0OPEPsLjLOyynTgka5aW5clj5giJMRnOuaAz+XMCGkHnpt5rKlEyb6A3ETGd9DKlYEDlz/wALXFIJMwbTG5/Pqls2BsiOLyz79FjqRysZtnkRfpBRSwtLZgy3eIA1UgTwZNHeB49QgUn82bGYJ93OnkskfVGUCCNhEjaeaMymbB0AwRvIB35IYJiIBbyta/3hMIFjQIM2F9TH2Q3AObMZzncf4hMGZzgwJz897iFCoDE6RpvkQUApUcDH6pFr9NN0F1yLWj0zyzCbLedo6IIZzg/ga+fggFDTJNh4oLx7N+5OVWTIP/1tl90uRwi2Y1/KYpOpTzEz70VTjqhbDgOo1jfn0VxVmZFuiqce8CwEke7qt6Em0sLXB+obW/dEFZojicM90thMFUdcw0HOBH7qxZgaZEEE8yo8lzBrjBObYO0G2hJUXtERe/8AT1QqmDpg2BHQqTePMP4o0d6Apyi46G/OYkAQNUKqwmdT5dRuigBw2zluvT7qLgQQDbaPzsmhDgMZdffNLufA1nfT3omi2Dfu/BlBnxGn5TIvVpckN9KL+9kd40E2303UXC2iAXNNvsLEQP6LEB3AcZk2IJsM4gzHmVFr3Q2YM3v373lNUAwwJggXB6WPVR+RJA04TFxE87ZWSJJjWtGRE8UAz1v4aqHyW/SYItNp557Hmo5xDh6gSj8Dg3eReDtf9+9IBOoCM+JpvbM3GZJic1qrxXyiRfUHlaMvVSe0aCTAvcf5/ZEdJIkSJv0i3qkaNLEukXgCCJme+JA7kzh8Q43MEGSLhwIGn48EvUpMIJM22zH7ZZJbhcI4XHhA/TAOZOh05JBZsrtJiIOcREQIuhOZHCdY3uDN8zaQkRi3B31AkiQIFusj1TTMeAJLQZgWE6XGmd/BM9GW0pvcxAMDLS+2igwECzomZsNCR3orcVm4iATncER/dfzWn4ppH6QQeK+d5zskEmtkgyLekXHifNBIEC5BPmRnyWCs0AwJ4ov9QPfsiGoCLAOA4sryZB18EthANBOeR6co32QabQCI2y15+iK0kwSy4I0BII1z+pDr1gIbEkxFiNTGmyYR4QBmDc5m5uLEDvUeOCcwOsT4c4RnVCdsjsL6/wCeSjVDtCPO07evegFqlYnSRy+28/ZL/KGgidz6TyTdUkxJb1zyS4BvBE2zjyTAVUm0Nz6ez+yTFjJi2Y5ZQna4nTLW/cQlK0A8Ri+9vBMf6KYkAZWnZKsoCZjqj4iu3fu9UI12cPFxCOv2U+TaY6gNWsXO4QnDhiGhJdm0zUqiF2f/AE2Gie9Em1+nH4mnANlVurEEn0XZ47s8HPzXNYtjZIGyfiVLYfGyRo4eY2ViwcdwTtltpZc1iuNro4SC32CrbsKuYcDcE8Q7/wBXndLemWUWUydjrl9WUET7sg02eEGM7/5R6jJdHPew6aGUN7Ra3fp3bQtGZesYnOLddLWQnt0Iv5e7pqo0jaN+se7boDhe4ttv+6AWMf3eSxZw8vNYmHdgAji4f1DLIgW8d0X+a4Ww0gug53tNpnkSEvSe48I4rBoJmZOgIjKFOtijEwCBvY6+P7Kakak5o4bXcNiQL3n2dEy6rTEn6WmCDmAbTbwVfS7RImf7QIMZidQLaLb8UYEwY0F2+cRdIzgdPETGQAN7Tp5rQw+RHFwkgTlByi+QJi6Xo4l9tpFgSQY/+MlM4Sq+pMAGTnPFbwsc+am9Gg6kQ4REEwYIMTf31RhhnvcSKZdaLA6Gfsr3AdmMYAXNDnuuBAtFu5XVOg6Mo2XPlzd6xm2kx/XHN7JqOEGkRJMm2U216+KSxPYLhbgc06mNeS7h2FqTt4lb+U/UrP8Al5Z/ivxw/XnTqVemCJkf+JBy8MtFtmNLT9VsuRnpMG2xPovRvkk7FaNAahvqqnPnf8SuM/XA0cc4mxaSZjppN5KJWxBI4YjcjedOXVd0ezOKYDSO5LM+HaTv6GTuAB1EjRaY8mVuvFNmMntxTMR/ug30EhQGIaD+oG4NiMheSPFdn2h8I0uEGmOGMxc9DdVh+Env/S7/AJR9uiu56utFJub2oPmty4ja+5GdtiL5aKbyIuJB13BIsI8Fd/8AZVbV7B4nPM9c/FSPwXV/vZfMgHnpvzlXLsrXLOh0wLRORy/dEm0RO8+Q/ddXV+CgGy2oeLSQIJ5wuZ7T7Mq0f/cbbQ6Rr0Ke9Fvavqvi4sNs7aCVUYuqTmUx/MfMmLDQJbEUFnl26MMdFMQ9rGzmYv8A5Vdh8I+s/jLeBkXI+mRlDfypdpviGmwt6q9xmIAa1tMQxo7+dlWGvsZXa9+FsFTYxsDQdZ5yr2piRouAwHaj22mBsnqvbVrn391pMuk62tu1MQIOtlwnaOKcHfTkDJJynT9gr0dqMcQ2c+9VHxbhC1oa0cTcw5pOZzmLE6Xy708Z5FboZtF1Vzarr8Qg2gHRV+Fq/Jqlpykwdlcdh1izChrh9Z3/AKR+6QODNQmRne/O6ixU7WlDFte69nAZct51681uZNomP07cvBVLaDmcwN9OhzCeoVg4Xscrj6vLPu3RKyyx0I5u1xMDW/feyXdU0138PVMVSRnwzOQ1HfugOtcZxYeHoVaAHROfosUi0/2jyWIDsaBJEcRuCJBvbpn0UagBgcNgNZOWczlfVcpgO36gjicHRlIg+Ks2/ENv0ZiMwb7qdjxq1dn+mdouPPQJijQ0MSTMHkMuipaPxAzI8YO8Ag9Qm6XxHSAu53Fe/CR0Qell/LAunhFjMyZj7jxXWdk9lEUQGiCRJnO++q4BvxNTafpD3RcTAncG+S6HAfxEYHBzuK4+psAjui+aj31RZZ6ddTo1QLNYMvqk+ijUbVH9cdG28XXVLiP4jYfhlpfxTlw387Kqxf8AEriBb8swbEk35m2RRJJ1E6yroH46rxwMRxN5AAg87GUSm50fU9zevCY8RZc3T+O8K1sClVNtY+59N0F/8RxNqUgZS6D3wE+h45OxbhS7/VcekD7KYwZH9RB6j8Lg63x/VddjQwdZ9VW1/i2u7+swdrA+CW5FTjyr0jEUQI4nC+pA07lNvaDW/wCszpxC3mvIK3aTnGSZ6mfVLntB26XnPxpOG/r2odptP+q097bp2ji5MT4ZLwf+efuVhxj9yl5j+D/b6CnvUXVfBeADtes39NSoOjnD0KjW+Iq5EOe93VxPqU/Mv4b+veK3aVJo+qoxvVwH3XF/HHxxhmUalJpFVzmkQwyBzkajkvLcT2oXJGq4uuUXLZzi0vOycUHniBsftmrkMBF1xXZ2K/l6nHBNM2eBps4LrKfatNwlrpGiI0qm7dw8EJSl2yf0kxHu6su3rgGFR4zDWDgLxdKkt6eIFir3s7D03M/SIOpuV56MYRke5WeA7ebT/U/h5GY8Apy3Z0eNkpvtzsx7ap+UDyLftBQsPgcYdHR1P5Vt2Z8XUQ4S5pldH/3BSyDm84P7WU+WUVrG1Rdndi1DAeYvfUq+p4FgGV8llftbDtEuqMbbSXeMBVeJ7W4ml1JwI6yY+3RLzyq5JPRPtUtD4uem6Qx2Ka5h+qC3fPlCDisSXXNs7mylg6TXfVPERlGTefNa4bZ8lh6i/wChvEIIaJJ0kacyo8dhqN9v2U97ySPXPvKg0coHqNPutnKEa7dj/wAli2RT3d4LaY2tqnYdKpH0cJuSQSJ2Agx5JSv8Nx+io4cniR4tV7N72iZzi99Fui5zQBMmx2F955eikbrmavYuJbkwPG7XD0MFKFjx+qm8dxXb0nE3yA0z081prTuMpjTopVMnE033R4XTdoYNtVklvC9skEXiBzEZ+q5io8SCBEiSNlPqtcbuCsMKTxr4reGwr6n6Gl2lhZW+G+EqzheG9TPooy5ccPdXMbl6UpBmSbLRrBddQ/h+XD6qsdB+U9hf4f4dv6y9/fA8Ascvl4T0ucVcEXkhbFMnJen0PhTDNypjvv6q6wvw3TF+BrQs/wD6fL+s2qyY+3jH8m/Rp8CUxS+HsQ8SyhVcNwx34XtYwtJn9IPXJWOAY2DAj3or4+Tzy8UZZeM3p4TS+EcacsNW/wCBHqrqn/DLEGmHvc2mSP0mSRydFgfFezcISlfE0y6CQSPLqtuTHWPvVZY8tt9PHcX/AA1xjWlzQx0aBxaT04hB8VUt+BsY7/SDf/JzR6Er2rF4wOcWjIc80JjPYH5XFlz5TLxx7dGPrdfO2Kw5Y5zTEtJHgYS5lfQHaXYlGqZexric5aCuexfwJhT/AKQH/jxN9CrvysZdWHMNzp5ZgACDKRr4d1I8VMmNW/hei4j+H1IOlj3t3FnSOXsrle3Ow6tGS5pLf7hl37LXj58M+pU5ceU7Kt7Ypvogud9TAbb7d+iPQaHUwDnC59+BHEHQrum8Ftl0xjVHiWtpl7nNnhkDm6beELnnuJMldH2lgX1qgDNbnqtVPgmsBMtPernTKudYb+KmzEOGRI6FP4v4fq082+F1XVKLm5ghNHpa0/iKsBw8QcOYlR/6y+5s07gQqoORAVPjFTKmcVj31P1OJ9FafDuLPFExex071T0MM55holdd2P2Z8toJF9zkmVWj3TscloPPWNDaNxzWOdvFtNlFxBJm4vBVkFxu3H/FYiB3JYgOmGJF+kQd8reKm+tlYa6WjZKkEHO55Wn7fsitbpuQL7RmpA9JzSS3iMZR3/hMhwPeSAZ0GUJOmcjm0ZwLiMoRX1rAiS0NJIIFtu+6QTeyWkA2EzNnC2u65XB4A1a3BeBmeWVl1DKwi30udYaTE2MpLsigGVakf3SO4H7rDntxx3G/DN5adV2d2eym0NaAGt8zr12VtRaFVU6nC1uyep1rLxLd3delceliyPwtudHUpMYmFs15cOlkdJ8ada0xELVGq4AAzbc7fsspVVGpcrT16Z+/aNTtMTk7w/K0PiBzRFxOWRJ5ABBxWHBFye4rOxsG0O4rnaTIvnHvRbcHFlyXrpWUxmPc2sG/ET+EAggnKRf8JXBYyJJvJcfElH7aotDDvE9IyVDha0sF5Gh5aJ/Kxyws3djjwxs3JrboafA83B5Qh1MQWVCySYtOqjg6jabQ508RB4R01S9SsXGTmuf1jP0pjvK/huFI5JemeaJ8xEm1a0WxFEFVeMwwIMgHQzkRseStalRIYkyCs7Ndxpi8v+Kuwm0Xh1OflvEgG/CRm2eSpMLW4TBXd/E4BpuaeThyI/IXntVkuhex8fk88N36cfNh45dL7segJc7eLq3I5/4Vf2O7hYQJI+6faAb3vkIXXLuOSzsB9MTePCyTxfZ7Hi7QR0VmaYmyEKMTc38k5Sscfj/hdhu2R6d6Uw/w4f6jPJdpUakqtCMk0k8DgGMyj7py4z8EuxxR+MJhrjPdNtPcrXzLad9vJbbUBHpPuyHExf3z2QEi7k7yW0D5Z281pAdZJADrTykwD703Rm1A0TabnvJt5JAYqXSMsgJPfK1SrjMsIP8AV9JJ8b8kA++pwmGmOZNr6e91E13G0cIFoJGQ6JBr2zkRIuY/NpWqeJEH6pjeCY5kCVIMvxbr/TY6TMjvyPJawmLAftYcveqRxGPAFnEudlBmOewSeBxZ+Y6Tcj/87dyw55vB0fH6zd8H8VMb2RMFijdp0Vfg65LRGotcKTahDj9l4lnb1p6XHzSt/PuOV1XtxBTGFpB8mYdso0SzZjI6rK/aERFycr270i6g8ZjvCAxpLgeo9+a6OHC55aZ3UWRpOqC7pJVtg2FoFvq0QcC1oG6lju0Q0WXs8WPhOnPlbl0r/iDG5Mm7iGnqT9hPgso1Wsc0f0g6qvoYX+YLqp/TTdws5u1PdMeKYcAWAz7C8z5mW8v+nRhrWjeKxJLjxZi3LoEP+ZO4tmtNh1Li1bY89iUu2gSeXquPLf8A6rHXoVnaJnJMnFW6qtLgLeqypWjK45JTarIbfXSWLrIDq5zVfi8eFSpiqu3Ksh3RcDisUWku2tG5K6jt7tAcLoKpuy8AKzwHD6W/Ue7/ACvS+JjrGuL5eXcWfwoyp8v6x+ozdXrp3QGNsGtEQAeSmHkA2MidZXe4Gnd8g9EJ3mRcT7CmXAnWRn71UX0wTOWXggBVGW+6XqAAZeCeLNuqAXtyIglMlZiKFpGfP7pF1YtzB8/8hXVakFX16apIVLGtNp7p/KKK4Gtyk3smOIKAoxkfFAOfMKxJ8TuXvvWIC3pYqqf00/Fxjw3UnUq+R4NiSDA87o7HbbjL05rXE2SAZkkkfukCjaVQn9cRo0C/iLDkp/8ATP7nPnWT6bJkRfujw1RaIk7RPjFkjVmLw4pljmgbOE3gjmkK9YzIscx1RK2K4gXGZJv+Al6jTIWd7azo7hfic0rPY7q0SD+E3T+NqUyXZciqepWGpgJJ2PkQ1kk2BIk9wWF+PhW8+Rni9Ow1es4B3y3w4SIEyCJHcijFVQZ+U/wK8+wPx/jsKBSPC5rAAGvaCQBkJF1LtH+JmKqOBZwUwBBaGhwM6ni+y578S7aT5L0R3aNeDLHgZEnSe9XfZjZheTfC/aWJxeJBq1C5jAYaIayTYfS2BuvXOyxDQujh4f4xlyeU2sajuFq4r4w+IjSb9J+omI1jUjnC6rHVSAbSuR7NwjMRjSagHCwENBEhx1N9rLos+ix/UML8e0TTpUKTHNJOXDJLjkJm+asanaQaYdLCdHtcADztlki9ofBWHJLmsDX6EWg5gjvVXVxHarfpLadT/c4DzggeS4uX4+61wz1Ol7Q7cbRpQeB7nzcGRGhSbu1mucYM6TlZUp7Kx1UkuZhmk68JkdIKDV+GsZSioX03hpBc2DcAydduazvx7VyyOs7UYOFlQGeJsRMgZyesx5qnxPawptuJOm5Sna/xjhS5tOi5zWmQXuYeBp0n+rfKynXwuCY0HE4qHEWIc0CP9ovI5rPLgu/Qx5ZjOwK3bk8lUY/tcAEk+K5Tt/t4Gs7+WL20hYFxlzv92Vuiqm1KlZwBJcToujH4v3WWXy/rGLf/AK6X1YaJbcEkTY7Tl1Vx2AZe46AacyuaZ2e6m8t5BdR2FSgHpddmMk6jjyyuXdXpBzuJjyWCtImN+qxhDZtM5QfstPdHQAlWhIb3ElbdU1yQ6cxM56Lb3R0QGnPBQniclgeJztso1dI0i6CQc45IFbYhMvmPfkl3idUEra4ugnVPPpzbRJ1mEJk1xjZYh8XTyWJhd/MnltfdSbcCZ7rIbbEHhtv6orcQBB04Tz6T3oIQATyGc+Kkd4mSLbzul2V3cjymfDmovxnF1Gnqkarx44KhFoP1DrqFrDPNyQpdr0XFvFEcHkCt4Z309Vnk1wuw29kfMeC83MmBkOQ7l0/YPZ1EPAIuYAtN/VUBqBwF/sQU5ge1DTqNE5GQdZGWearBOc/Ft292Ph3uj5Yc8fqIHDefwqdvw7h2zwskHRxmOhVhUxHE8uNiTMdZ7lFrvfrHeqTD/wANdnsplwaALiIXb4YQNO9cX2AfrN9l11GrEQJPNR9urH1BcewluZA5CJ6aqnHZcACSHC/FqHdVevda93eQSdYx1VaaYZB9ndoOf9Do4hmd9iE1WeLwZVBiK/y6jXdxnnb906cVImb6qe/sXG7PsrwjfOa6xsFWNqyEdia9KL4l7MpNpVA1rYc0zAGcGF5NR+G8Q7+iOZIC9c7ed/T/AHEDxKp8VQNN5a4RsQZB8PRPTl5r25ml8G0w0cRcXHY25ojewmU2k0x9YMi97HRXZqGduqG8aR06lGmKh+dxvk5xlF0zRLmSQb+XeEbG9nyeJkAiZ4silH0qpAAFyMxkO/VZeNjXylna7ZiWua03gxHeNUww21nnfNKYWjDGtPCSPCwRKNSRnBFlpGYznRJOVo0UNPZWn1Bksb+UwiHXO37KPGc7dy05CM7SLoITjubIb5CiXkiwhb4t/f4QA6hStSmjujdB4Yd6apkV+UsTHyFiYFZWdynyPXmtHEF1gL9beKUZpNzfO6OItPdmkkRodkTbl6ckekwR9hcygh0c+XPuTbPl8IJcePUC141KAHUphwIBEGxVRhTAjYkeCtG1CLqpxdIteT/S7PkVOU2vC6rVUC8GJ9UTCYV7uEuMcMdTdA4RO5CZ7MxF3QLZzzOinHa8quL55ic+u8KbHzMWi027/ug0z4rOK+dhn1WjNa9iV4ce70XVYXELhsDXh57l0+CxdrKPt0T+rpWVLbJLE1IlAp4s7qdV3v8AK19wsbYqe0gSDutYGr9LSdc+oRcZkT5oWDof+m3nfxWVdGNWDKmya4oSLTCJiq44JTi6oPiHEy8CciPMhVzjeZOt+/moY+txP6uPg0LIJ1vPL7KnDyX/AJMZOpBWqonIwVBlpnPbRbLx69PJCBGuEXvn196oLjqFjXGbZQtud7P2QQrH9AVJ3oPVLNrRnr7yU2PsBA1mEj2M8QOdvfJQ4jr5LfF103sh8YE2zQaXzTBHqh/MO2vcoOIOuQUS6M8vd0E2+pnE9y01QLhp5LQrygm3P6IYCiXZxf8AK0X9Uw3K0ofMCxBh3tvvsFnHf1CxYhAzam3csY+2/n1WLEAVtTaO9RI3AvmtLEjAZgac3BnqU8wWER3WsNFixBtuMag6nv063WiPDXoFixMMwtSXk7q+wFS6xYo+3Rh6XLKttlJtWcsvXosWK4ei+ObIjfRWFJoEN5W7lpYk0+kcVAMqj7V7R4WlYsSq5/VzNGvNSdGiOUm5+ya4yfqieaxYnHBew3PBy99VjzaeSxYmBaZkZ8+7khufmB5rFiPomjV3GU5+tlpoIA1K0sSDb3i2f5US6fHTotrEwHxHefVYa+XT0WliA1xXOXoocVuqxYkGStSsWJgE9R4LFix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2" name="Picture 8" descr="http://images.mylot.com/userImages/images/postphotos/2308354.jpg"/>
          <p:cNvPicPr>
            <a:picLocks noChangeAspect="1" noChangeArrowheads="1"/>
          </p:cNvPicPr>
          <p:nvPr/>
        </p:nvPicPr>
        <p:blipFill>
          <a:blip r:embed="rId5" cstate="print"/>
          <a:srcRect/>
          <a:stretch>
            <a:fillRect/>
          </a:stretch>
        </p:blipFill>
        <p:spPr bwMode="auto">
          <a:xfrm>
            <a:off x="1676400" y="1219200"/>
            <a:ext cx="4762500" cy="3190876"/>
          </a:xfrm>
          <a:prstGeom prst="rect">
            <a:avLst/>
          </a:prstGeom>
          <a:noFill/>
        </p:spPr>
      </p:pic>
      <p:sp>
        <p:nvSpPr>
          <p:cNvPr id="11" name="TextBox 10"/>
          <p:cNvSpPr txBox="1"/>
          <p:nvPr/>
        </p:nvSpPr>
        <p:spPr>
          <a:xfrm>
            <a:off x="2133600" y="457200"/>
            <a:ext cx="1981200" cy="369332"/>
          </a:xfrm>
          <a:prstGeom prst="rect">
            <a:avLst/>
          </a:prstGeom>
          <a:noFill/>
        </p:spPr>
        <p:txBody>
          <a:bodyPr wrap="square" rtlCol="0">
            <a:spAutoFit/>
          </a:bodyPr>
          <a:lstStyle/>
          <a:p>
            <a:r>
              <a:rPr lang="en-US" dirty="0" smtClean="0"/>
              <a:t>Nom </a:t>
            </a:r>
            <a:r>
              <a:rPr lang="en-US" dirty="0" err="1" smtClean="0"/>
              <a:t>nom</a:t>
            </a:r>
            <a:r>
              <a:rPr lang="en-US" dirty="0" smtClean="0"/>
              <a:t> </a:t>
            </a:r>
            <a:r>
              <a:rPr lang="en-US" dirty="0" err="1" smtClean="0"/>
              <a:t>nom</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1806 -0.23497 C 0.27604 -0.17091 0.46215 0.22918 0.37882 0.33649 C 0.29549 0.44334 -0.22396 0.47178 -0.38194 0.40772 C -0.53993 0.34366 -0.65208 0.05758 -0.56892 -0.04788 C -0.48576 -0.1538 -0.03993 -0.29903 0.11806 -0.23497 Z " pathEditMode="relative" rAng="0" ptsTypes="aaaaa">
                                      <p:cBhvr>
                                        <p:cTn id="6" dur="2000" fill="hold"/>
                                        <p:tgtEl>
                                          <p:spTgt spid="1032"/>
                                        </p:tgtEl>
                                        <p:attrNameLst>
                                          <p:attrName>ppt_x</p:attrName>
                                          <p:attrName>ppt_y</p:attrName>
                                        </p:attrNameLst>
                                      </p:cBhvr>
                                      <p:rCtr x="-213" y="321"/>
                                    </p:animMotion>
                                  </p:childTnLst>
                                  <p:subTnLst>
                                    <p:set>
                                      <p:cBhvr override="childStyle">
                                        <p:cTn dur="1" fill="hold" display="0" masterRel="sameClick" afterEffect="1">
                                          <p:stCondLst>
                                            <p:cond evt="end" delay="0">
                                              <p:tn val="5"/>
                                            </p:cond>
                                          </p:stCondLst>
                                        </p:cTn>
                                        <p:tgtEl>
                                          <p:spTgt spid="103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76600" y="0"/>
            <a:ext cx="2931701" cy="923330"/>
          </a:xfrm>
          <a:prstGeom prst="rect">
            <a:avLst/>
          </a:prstGeom>
          <a:noFill/>
        </p:spPr>
        <p:txBody>
          <a:bodyPr wrap="none" lIns="91440" tIns="45720" rIns="91440" bIns="45720">
            <a:spAutoFit/>
            <a:scene3d>
              <a:camera prst="obliqueBottomLeft"/>
              <a:lightRig rig="threePt" dir="t"/>
            </a:scene3d>
            <a:sp3d extrusionH="57150">
              <a:bevelT w="38100" h="38100"/>
            </a:sp3d>
          </a:bodyPr>
          <a:lstStyle/>
          <a:p>
            <a:pPr algn="ctr"/>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6">
                      <a:satMod val="175000"/>
                      <a:alpha val="40000"/>
                    </a:schemeClr>
                  </a:glow>
                  <a:outerShdw blurRad="50800" dist="40000" dir="5400000" algn="tl" rotWithShape="0">
                    <a:srgbClr val="000000">
                      <a:shade val="5000"/>
                      <a:satMod val="120000"/>
                      <a:alpha val="33000"/>
                    </a:srgbClr>
                  </a:outerShdw>
                  <a:reflection blurRad="6350" stA="50000" endA="300" endPos="50000" dist="29997" dir="5400000" sy="-100000" algn="bl" rotWithShape="0"/>
                </a:effectLst>
              </a:rPr>
              <a:t>Overview</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6">
                    <a:satMod val="175000"/>
                    <a:alpha val="40000"/>
                  </a:schemeClr>
                </a:glow>
                <a:outerShdw blurRad="50800" dist="40000" dir="5400000" algn="tl" rotWithShape="0">
                  <a:srgbClr val="000000">
                    <a:shade val="5000"/>
                    <a:satMod val="120000"/>
                    <a:alpha val="33000"/>
                  </a:srgbClr>
                </a:outerShdw>
                <a:reflection blurRad="6350" stA="50000" endA="300" endPos="50000" dist="29997" dir="5400000" sy="-100000" algn="bl" rotWithShape="0"/>
              </a:effectLst>
            </a:endParaRPr>
          </a:p>
        </p:txBody>
      </p:sp>
      <p:sp>
        <p:nvSpPr>
          <p:cNvPr id="3" name="Rectangle 2"/>
          <p:cNvSpPr/>
          <p:nvPr/>
        </p:nvSpPr>
        <p:spPr>
          <a:xfrm>
            <a:off x="152400" y="762000"/>
            <a:ext cx="8839200" cy="6124754"/>
          </a:xfrm>
          <a:prstGeom prst="rect">
            <a:avLst/>
          </a:prstGeom>
          <a:noFill/>
        </p:spPr>
        <p:txBody>
          <a:bodyPr wrap="square" lIns="91440" tIns="45720" rIns="91440" bIns="45720">
            <a:spAutoFit/>
            <a:scene3d>
              <a:camera prst="orthographicFront">
                <a:rot lat="0" lon="0" rev="0"/>
              </a:camera>
              <a:lightRig rig="twoPt" dir="t"/>
            </a:scene3d>
            <a:sp3d extrusionH="57150" prstMaterial="dkEdge">
              <a:bevelT w="38100" h="38100" prst="slope"/>
              <a:bevelB w="38100" h="38100"/>
            </a:sp3d>
          </a:bodyPr>
          <a:lstStyle/>
          <a:p>
            <a:r>
              <a:rPr lang="en-US" sz="2800" b="1" cap="none" spc="0" dirty="0" smtClean="0">
                <a:ln w="900" cmpd="sng">
                  <a:noFill/>
                  <a:prstDash val="solid"/>
                </a:ln>
                <a:solidFill>
                  <a:srgbClr val="FF0000"/>
                </a:solidFill>
                <a:effectLst>
                  <a:innerShdw blurRad="101600" dist="76200" dir="5400000">
                    <a:schemeClr val="accent1">
                      <a:satMod val="190000"/>
                      <a:tint val="100000"/>
                      <a:alpha val="74000"/>
                    </a:schemeClr>
                  </a:innerShdw>
                </a:effectLst>
              </a:rPr>
              <a:t>Who - General Robert E. Lee Vs. Major General George B. McClellan</a:t>
            </a:r>
            <a:endParaRPr lang="en-US" sz="2800" b="1" cap="none" spc="0" dirty="0" smtClean="0">
              <a:solidFill>
                <a:srgbClr val="FF0000"/>
              </a:solidFill>
              <a:effectLst>
                <a:innerShdw blurRad="101600" dist="76200" dir="5400000">
                  <a:schemeClr val="accent1">
                    <a:satMod val="190000"/>
                    <a:tint val="100000"/>
                    <a:alpha val="74000"/>
                  </a:schemeClr>
                </a:innerShdw>
              </a:effectLst>
            </a:endParaRPr>
          </a:p>
          <a:p>
            <a:r>
              <a:rPr lang="en-US" sz="2800" b="1" dirty="0" smtClean="0">
                <a:ln w="900" cmpd="sng">
                  <a:noFill/>
                  <a:prstDash val="solid"/>
                </a:ln>
                <a:solidFill>
                  <a:srgbClr val="FF0000"/>
                </a:solidFill>
                <a:effectLst>
                  <a:innerShdw blurRad="101600" dist="76200" dir="5400000">
                    <a:schemeClr val="accent1">
                      <a:satMod val="190000"/>
                      <a:tint val="100000"/>
                      <a:alpha val="74000"/>
                    </a:schemeClr>
                  </a:innerShdw>
                </a:effectLst>
              </a:rPr>
              <a:t>What - In 1862 General Lee wanted to carry the war into Northern Territory and threaten to turn to the flank of the defenses around Washington DC.</a:t>
            </a:r>
          </a:p>
          <a:p>
            <a:r>
              <a:rPr lang="en-US" sz="2800" b="1" cap="none" spc="0" dirty="0" smtClean="0">
                <a:ln w="900" cmpd="sng">
                  <a:noFill/>
                  <a:prstDash val="solid"/>
                </a:ln>
                <a:solidFill>
                  <a:srgbClr val="FF0000"/>
                </a:solidFill>
                <a:effectLst>
                  <a:innerShdw blurRad="101600" dist="76200" dir="5400000">
                    <a:schemeClr val="accent1">
                      <a:satMod val="190000"/>
                      <a:tint val="100000"/>
                      <a:alpha val="74000"/>
                    </a:schemeClr>
                  </a:innerShdw>
                </a:effectLst>
              </a:rPr>
              <a:t>When - The battle took place on September 16-18, 1862</a:t>
            </a:r>
          </a:p>
          <a:p>
            <a:r>
              <a:rPr lang="en-US" sz="2800" b="1" dirty="0" smtClean="0">
                <a:ln w="900" cmpd="sng">
                  <a:noFill/>
                  <a:prstDash val="solid"/>
                </a:ln>
                <a:solidFill>
                  <a:srgbClr val="FF0000"/>
                </a:solidFill>
                <a:effectLst>
                  <a:innerShdw blurRad="101600" dist="76200" dir="5400000">
                    <a:schemeClr val="accent1">
                      <a:satMod val="190000"/>
                      <a:tint val="100000"/>
                      <a:alpha val="74000"/>
                    </a:schemeClr>
                  </a:innerShdw>
                </a:effectLst>
              </a:rPr>
              <a:t>Where - The battle took place by Antietam Creek near Sharpsburg, Massachusetts.</a:t>
            </a:r>
          </a:p>
          <a:p>
            <a:r>
              <a:rPr lang="en-US" sz="2800" b="1" cap="none" spc="0" dirty="0" smtClean="0">
                <a:ln w="900" cmpd="sng">
                  <a:noFill/>
                  <a:prstDash val="solid"/>
                </a:ln>
                <a:solidFill>
                  <a:srgbClr val="FF0000"/>
                </a:solidFill>
                <a:effectLst>
                  <a:innerShdw blurRad="101600" dist="76200" dir="5400000">
                    <a:schemeClr val="accent1">
                      <a:satMod val="190000"/>
                      <a:tint val="100000"/>
                      <a:alpha val="74000"/>
                    </a:schemeClr>
                  </a:innerShdw>
                </a:effectLst>
              </a:rPr>
              <a:t>Why - In 1862, General Lee wanted too carry the war into Northern territory and threaten to turn the flank of the defenses around Washington D.C.  He also wanted to win the battle to get support from Great Britain.</a:t>
            </a:r>
          </a:p>
          <a:p>
            <a:r>
              <a:rPr lang="en-US" sz="2800" b="1" dirty="0" smtClean="0">
                <a:ln w="900" cmpd="sng">
                  <a:noFill/>
                  <a:prstDash val="solid"/>
                </a:ln>
                <a:solidFill>
                  <a:srgbClr val="FF0000"/>
                </a:solidFill>
                <a:effectLst>
                  <a:innerShdw blurRad="101600" dist="76200" dir="5400000">
                    <a:schemeClr val="accent1">
                      <a:satMod val="190000"/>
                      <a:tint val="100000"/>
                      <a:alpha val="74000"/>
                    </a:schemeClr>
                  </a:innerShdw>
                </a:effectLst>
              </a:rPr>
              <a:t>How - Robert E. Lee lost the battle when he started to retreat over the Potomac River.</a:t>
            </a:r>
            <a:endParaRPr lang="en-US" sz="2800" b="1" cap="none" spc="0" dirty="0">
              <a:ln w="900" cmpd="sng">
                <a:noFill/>
                <a:prstDash val="solid"/>
              </a:ln>
              <a:solidFill>
                <a:srgbClr val="FF0000"/>
              </a:solidFill>
              <a:effectLst>
                <a:innerShdw blurRad="101600" dist="76200" dir="5400000">
                  <a:schemeClr val="accent1">
                    <a:satMod val="190000"/>
                    <a:tint val="100000"/>
                    <a:alpha val="74000"/>
                  </a:schemeClr>
                </a:inn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Battle Statistics </a:t>
            </a: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 Placeholder 3"/>
          <p:cNvSpPr>
            <a:spLocks noGrp="1"/>
          </p:cNvSpPr>
          <p:nvPr>
            <p:ph type="body" idx="1"/>
          </p:nvPr>
        </p:nvSpPr>
        <p:spPr>
          <a:xfrm>
            <a:off x="609600" y="1447800"/>
            <a:ext cx="4040188" cy="639762"/>
          </a:xfrm>
        </p:spPr>
        <p:txBody>
          <a:bodyPr>
            <a:normAutofit/>
          </a:bodyPr>
          <a:lstStyle/>
          <a:p>
            <a:r>
              <a:rPr lang="en-US" sz="32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r>
              <a:rPr lang="en-US" sz="32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Confederate Losses </a:t>
            </a:r>
            <a:endParaRPr lang="en-US" sz="32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Text Placeholder 4"/>
          <p:cNvSpPr>
            <a:spLocks noGrp="1"/>
          </p:cNvSpPr>
          <p:nvPr>
            <p:ph type="body" sz="half" idx="3"/>
          </p:nvPr>
        </p:nvSpPr>
        <p:spPr>
          <a:xfrm>
            <a:off x="5638800" y="1447800"/>
            <a:ext cx="2670175" cy="639762"/>
          </a:xfrm>
        </p:spPr>
        <p:txBody>
          <a:bodyPr>
            <a:normAutofit/>
          </a:bodyPr>
          <a:lstStyle/>
          <a:p>
            <a:r>
              <a:rPr lang="en-US" sz="320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Union Losses</a:t>
            </a:r>
            <a:endParaRPr lang="en-US" sz="32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Content Placeholder 2"/>
          <p:cNvSpPr>
            <a:spLocks noGrp="1"/>
          </p:cNvSpPr>
          <p:nvPr>
            <p:ph sz="quarter" idx="2"/>
          </p:nvPr>
        </p:nvSpPr>
        <p:spPr>
          <a:xfrm>
            <a:off x="609600" y="2133600"/>
            <a:ext cx="4040188" cy="1939925"/>
          </a:xfrm>
        </p:spPr>
        <p:txBody>
          <a:bodyPr>
            <a:normAutofit fontScale="92500" lnSpcReduction="10000"/>
          </a:bodyPr>
          <a:lstStyle/>
          <a:p>
            <a:r>
              <a:rPr lang="en-US" dirty="0" smtClean="0"/>
              <a:t>Killed- 1,512</a:t>
            </a:r>
          </a:p>
          <a:p>
            <a:r>
              <a:rPr lang="en-US" dirty="0" smtClean="0"/>
              <a:t>Wounded-7,816</a:t>
            </a:r>
          </a:p>
          <a:p>
            <a:r>
              <a:rPr lang="en-US" dirty="0" smtClean="0"/>
              <a:t>Captured/Missing-1,844</a:t>
            </a:r>
          </a:p>
          <a:p>
            <a:r>
              <a:rPr lang="en-US" dirty="0" smtClean="0"/>
              <a:t># people fought- 87,000 soldiers</a:t>
            </a:r>
            <a:endParaRPr lang="en-US" dirty="0"/>
          </a:p>
        </p:txBody>
      </p:sp>
      <p:sp>
        <p:nvSpPr>
          <p:cNvPr id="6" name="Content Placeholder 5"/>
          <p:cNvSpPr>
            <a:spLocks noGrp="1"/>
          </p:cNvSpPr>
          <p:nvPr>
            <p:ph sz="quarter" idx="4"/>
          </p:nvPr>
        </p:nvSpPr>
        <p:spPr>
          <a:xfrm>
            <a:off x="4800600" y="2133600"/>
            <a:ext cx="4041775" cy="1863725"/>
          </a:xfrm>
        </p:spPr>
        <p:txBody>
          <a:bodyPr>
            <a:normAutofit fontScale="92500" lnSpcReduction="20000"/>
          </a:bodyPr>
          <a:lstStyle/>
          <a:p>
            <a:r>
              <a:rPr lang="en-US" dirty="0" smtClean="0"/>
              <a:t>Killed-2,108</a:t>
            </a:r>
          </a:p>
          <a:p>
            <a:r>
              <a:rPr lang="en-US" dirty="0" smtClean="0"/>
              <a:t>Wounded-9,549</a:t>
            </a:r>
          </a:p>
          <a:p>
            <a:r>
              <a:rPr lang="en-US" dirty="0" smtClean="0"/>
              <a:t>Captured/Missing-753</a:t>
            </a:r>
          </a:p>
          <a:p>
            <a:r>
              <a:rPr lang="en-US" dirty="0" smtClean="0"/>
              <a:t># people fought-45,000 soldiers</a:t>
            </a:r>
            <a:endParaRPr lang="en-US" dirty="0"/>
          </a:p>
        </p:txBody>
      </p:sp>
      <p:sp>
        <p:nvSpPr>
          <p:cNvPr id="10" name="Rectangle 9"/>
          <p:cNvSpPr/>
          <p:nvPr/>
        </p:nvSpPr>
        <p:spPr>
          <a:xfrm>
            <a:off x="2755653" y="4267200"/>
            <a:ext cx="3747436"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4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Overall </a:t>
            </a:r>
            <a:r>
              <a:rPr lang="en-US" sz="4400" b="1" cap="none" spc="0"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Stactics</a:t>
            </a:r>
            <a:endParaRPr lang="en-US" sz="4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8" name="TextBox 7"/>
          <p:cNvSpPr txBox="1"/>
          <p:nvPr/>
        </p:nvSpPr>
        <p:spPr>
          <a:xfrm>
            <a:off x="685800" y="5105400"/>
            <a:ext cx="7848600" cy="769441"/>
          </a:xfrm>
          <a:prstGeom prst="rect">
            <a:avLst/>
          </a:prstGeom>
          <a:noFill/>
        </p:spPr>
        <p:txBody>
          <a:bodyPr wrap="square" rtlCol="0">
            <a:spAutoFit/>
          </a:bodyPr>
          <a:lstStyle/>
          <a:p>
            <a:r>
              <a:rPr lang="en-US" sz="2200" dirty="0" smtClean="0"/>
              <a:t>Soldiers who fought- 132,000</a:t>
            </a:r>
          </a:p>
          <a:p>
            <a:r>
              <a:rPr lang="en-US" sz="2200" dirty="0" smtClean="0"/>
              <a:t>Soldiers who died, were captured, or were missing- 23,000</a:t>
            </a:r>
            <a:endParaRPr lang="en-US" sz="2200"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jonahprobell.com/famous_photos/General_Lee_(1865).jpg"/>
          <p:cNvPicPr>
            <a:picLocks noChangeAspect="1" noChangeArrowheads="1"/>
          </p:cNvPicPr>
          <p:nvPr/>
        </p:nvPicPr>
        <p:blipFill>
          <a:blip r:embed="rId2" cstate="print"/>
          <a:srcRect/>
          <a:stretch>
            <a:fillRect/>
          </a:stretch>
        </p:blipFill>
        <p:spPr bwMode="auto">
          <a:xfrm>
            <a:off x="0" y="-1"/>
            <a:ext cx="4648200" cy="6878743"/>
          </a:xfrm>
          <a:prstGeom prst="rect">
            <a:avLst/>
          </a:prstGeom>
          <a:noFill/>
        </p:spPr>
      </p:pic>
      <p:sp>
        <p:nvSpPr>
          <p:cNvPr id="3" name="Rectangle 2"/>
          <p:cNvSpPr/>
          <p:nvPr/>
        </p:nvSpPr>
        <p:spPr>
          <a:xfrm>
            <a:off x="4495800" y="0"/>
            <a:ext cx="4648200" cy="1754326"/>
          </a:xfrm>
          <a:prstGeom prst="rect">
            <a:avLst/>
          </a:prstGeom>
          <a:noFill/>
        </p:spPr>
        <p:txBody>
          <a:bodyPr wrap="square" lIns="91440" tIns="45720" rIns="91440" bIns="45720">
            <a:spAutoFit/>
          </a:bodyPr>
          <a:lstStyle/>
          <a:p>
            <a:pPr algn="ctr"/>
            <a:r>
              <a:rPr lang="en-US" sz="5400" b="1" cap="none" spc="0" dirty="0" smtClean="0">
                <a:ln w="900" cmpd="sng">
                  <a:solidFill>
                    <a:schemeClr val="tx1"/>
                  </a:solidFill>
                  <a:prstDash val="solid"/>
                </a:ln>
                <a:gradFill flip="none" rotWithShape="1">
                  <a:gsLst>
                    <a:gs pos="0">
                      <a:srgbClr val="FFF200"/>
                    </a:gs>
                    <a:gs pos="45000">
                      <a:srgbClr val="FF7A00"/>
                    </a:gs>
                    <a:gs pos="70000">
                      <a:srgbClr val="FF0300"/>
                    </a:gs>
                    <a:gs pos="100000">
                      <a:srgbClr val="4D0808"/>
                    </a:gs>
                  </a:gsLst>
                  <a:lin ang="16200000" scaled="1"/>
                  <a:tileRect/>
                </a:gradFill>
              </a:rPr>
              <a:t>Main Battle Commanders</a:t>
            </a:r>
            <a:endParaRPr lang="en-US" sz="5400" b="1" cap="none" spc="0" dirty="0">
              <a:ln w="900" cmpd="sng">
                <a:solidFill>
                  <a:schemeClr val="tx1"/>
                </a:solidFill>
                <a:prstDash val="solid"/>
              </a:ln>
              <a:gradFill flip="none" rotWithShape="1">
                <a:gsLst>
                  <a:gs pos="0">
                    <a:srgbClr val="FFF200"/>
                  </a:gs>
                  <a:gs pos="45000">
                    <a:srgbClr val="FF7A00"/>
                  </a:gs>
                  <a:gs pos="70000">
                    <a:srgbClr val="FF0300"/>
                  </a:gs>
                  <a:gs pos="100000">
                    <a:srgbClr val="4D0808"/>
                  </a:gs>
                </a:gsLst>
                <a:lin ang="16200000" scaled="1"/>
                <a:tileRect/>
              </a:gradFill>
            </a:endParaRPr>
          </a:p>
        </p:txBody>
      </p:sp>
      <p:sp>
        <p:nvSpPr>
          <p:cNvPr id="5" name="TextBox 4"/>
          <p:cNvSpPr txBox="1"/>
          <p:nvPr/>
        </p:nvSpPr>
        <p:spPr>
          <a:xfrm>
            <a:off x="152400" y="1447800"/>
            <a:ext cx="1676400" cy="1200329"/>
          </a:xfrm>
          <a:prstGeom prst="rect">
            <a:avLst/>
          </a:prstGeom>
          <a:noFill/>
        </p:spPr>
        <p:txBody>
          <a:bodyPr wrap="square" rtlCol="0">
            <a:spAutoFit/>
          </a:bodyPr>
          <a:lstStyle/>
          <a:p>
            <a:r>
              <a:rPr lang="en-US" sz="2400" dirty="0" smtClean="0">
                <a:solidFill>
                  <a:srgbClr val="FFFF00"/>
                </a:solidFill>
              </a:rPr>
              <a:t>General Robert E. Lee</a:t>
            </a:r>
            <a:endParaRPr lang="en-US" sz="2400" dirty="0">
              <a:solidFill>
                <a:srgbClr val="FFFF00"/>
              </a:solidFill>
            </a:endParaRPr>
          </a:p>
        </p:txBody>
      </p:sp>
      <p:sp>
        <p:nvSpPr>
          <p:cNvPr id="11" name="TextBox 10"/>
          <p:cNvSpPr txBox="1"/>
          <p:nvPr/>
        </p:nvSpPr>
        <p:spPr>
          <a:xfrm>
            <a:off x="4953000" y="1964353"/>
            <a:ext cx="3886200" cy="4893647"/>
          </a:xfrm>
          <a:prstGeom prst="rect">
            <a:avLst/>
          </a:prstGeom>
          <a:noFill/>
        </p:spPr>
        <p:txBody>
          <a:bodyPr wrap="square" rtlCol="0">
            <a:spAutoFit/>
          </a:bodyPr>
          <a:lstStyle/>
          <a:p>
            <a:r>
              <a:rPr lang="en-US" sz="2400" dirty="0" smtClean="0"/>
              <a:t> General Robert E. Lee was a very good battle planner. The son of U.S. Revolutionary War hero, Henry ("Light Horse Harry") Lee III, and a top graduate of West Point, this was all expected for him and more. He eventually was defeated by General Ulysses S. Grant, who had spent the previous time wearing him down. The defeat took place at Gettysburg. </a:t>
            </a:r>
            <a:endParaRPr lang="en-US"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2000" fill="hold" nodeType="withEffect">
                                  <p:stCondLst>
                                    <p:cond delay="3000"/>
                                  </p:stCondLst>
                                  <p:childTnLst>
                                    <p:animScale>
                                      <p:cBhvr>
                                        <p:cTn id="6" dur="500" fill="hold"/>
                                        <p:tgtEl>
                                          <p:spTgt spid="1026"/>
                                        </p:tgtEl>
                                      </p:cBhvr>
                                      <p:by x="9999000" y="9999000"/>
                                    </p:animScale>
                                  </p:childTnLst>
                                </p:cTn>
                              </p:par>
                              <p:par>
                                <p:cTn id="7" presetID="6" presetClass="emph" presetSubtype="0" repeatCount="2000" fill="hold" nodeType="withEffect">
                                  <p:stCondLst>
                                    <p:cond delay="5000"/>
                                  </p:stCondLst>
                                  <p:childTnLst>
                                    <p:animScale>
                                      <p:cBhvr>
                                        <p:cTn id="8" dur="500" fill="hold"/>
                                        <p:tgtEl>
                                          <p:spTgt spid="1026"/>
                                        </p:tgtEl>
                                      </p:cBhvr>
                                      <p:by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2.bp.blogspot.com/_53CX0uMxdnw/TAad3BwlFbI/AAAAAAAAADQ/vTxbz2iOcAw/s1600/168.jpg"/>
          <p:cNvPicPr>
            <a:picLocks noChangeAspect="1" noChangeArrowheads="1"/>
          </p:cNvPicPr>
          <p:nvPr/>
        </p:nvPicPr>
        <p:blipFill>
          <a:blip r:embed="rId2" cstate="print"/>
          <a:srcRect/>
          <a:stretch>
            <a:fillRect/>
          </a:stretch>
        </p:blipFill>
        <p:spPr bwMode="auto">
          <a:xfrm>
            <a:off x="0" y="0"/>
            <a:ext cx="5486400" cy="6858000"/>
          </a:xfrm>
          <a:prstGeom prst="rect">
            <a:avLst/>
          </a:prstGeom>
          <a:noFill/>
        </p:spPr>
      </p:pic>
      <p:sp>
        <p:nvSpPr>
          <p:cNvPr id="3" name="TextBox 2"/>
          <p:cNvSpPr txBox="1"/>
          <p:nvPr/>
        </p:nvSpPr>
        <p:spPr>
          <a:xfrm>
            <a:off x="152400" y="228600"/>
            <a:ext cx="1676400" cy="1815882"/>
          </a:xfrm>
          <a:prstGeom prst="rect">
            <a:avLst/>
          </a:prstGeom>
          <a:noFill/>
        </p:spPr>
        <p:txBody>
          <a:bodyPr wrap="square" rtlCol="0">
            <a:spAutoFit/>
          </a:bodyPr>
          <a:lstStyle/>
          <a:p>
            <a:r>
              <a:rPr lang="en-US" sz="2800" dirty="0" smtClean="0">
                <a:solidFill>
                  <a:srgbClr val="FF0000"/>
                </a:solidFill>
              </a:rPr>
              <a:t>Major General George B. McClellan</a:t>
            </a:r>
            <a:endParaRPr lang="en-US" sz="2800" dirty="0">
              <a:solidFill>
                <a:srgbClr val="FF0000"/>
              </a:solidFill>
            </a:endParaRPr>
          </a:p>
        </p:txBody>
      </p:sp>
      <p:sp>
        <p:nvSpPr>
          <p:cNvPr id="8" name="TextBox 7"/>
          <p:cNvSpPr txBox="1"/>
          <p:nvPr/>
        </p:nvSpPr>
        <p:spPr>
          <a:xfrm>
            <a:off x="6324600" y="533400"/>
            <a:ext cx="2286000" cy="5355312"/>
          </a:xfrm>
          <a:prstGeom prst="rect">
            <a:avLst/>
          </a:prstGeom>
          <a:noFill/>
        </p:spPr>
        <p:txBody>
          <a:bodyPr wrap="square" rtlCol="0">
            <a:spAutoFit/>
          </a:bodyPr>
          <a:lstStyle/>
          <a:p>
            <a:r>
              <a:rPr lang="en-US" dirty="0" smtClean="0"/>
              <a:t> George B. McClellan was a very prominent man, who was an expert at rallying a army. He was a favorite among the troops of the Union, he raised the morale to its peak and excelled at delivering speeches. But he was very cautious about actually going into battle. President Lincoln once said about him. "If he can't fight himself, he excels in making others ready to fight."</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2000"/>
                                  </p:stCondLst>
                                  <p:childTnLst>
                                    <p:animMotion origin="layout" path="M 5.55112E-17 -1.96532E-6 L 0.34167 1.2874 " pathEditMode="relative" rAng="0" ptsTypes="AA">
                                      <p:cBhvr>
                                        <p:cTn id="6" dur="5000" fill="hold"/>
                                        <p:tgtEl>
                                          <p:spTgt spid="17410"/>
                                        </p:tgtEl>
                                        <p:attrNameLst>
                                          <p:attrName>ppt_x</p:attrName>
                                          <p:attrName>ppt_y</p:attrName>
                                        </p:attrNameLst>
                                      </p:cBhvr>
                                      <p:rCtr x="171" y="644"/>
                                    </p:animMotion>
                                  </p:childTnLst>
                                </p:cTn>
                              </p:par>
                              <p:par>
                                <p:cTn id="7" presetID="6" presetClass="emph" presetSubtype="0" accel="50000" decel="50000" fill="hold" nodeType="withEffect">
                                  <p:stCondLst>
                                    <p:cond delay="5000"/>
                                  </p:stCondLst>
                                  <p:childTnLst>
                                    <p:animScale>
                                      <p:cBhvr>
                                        <p:cTn id="8" dur="5000" fill="hold"/>
                                        <p:tgtEl>
                                          <p:spTgt spid="17410"/>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civilwar.org/battlefields/antietam/maps/civil-war-trust-maps/antietam-cornfield-645.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Map #1">
            <a:hlinkClick r:id="" action="ppaction://media"/>
          </p:cNvPr>
          <p:cNvPicPr>
            <a:picLocks noRot="1" noChangeAspect="1"/>
          </p:cNvPicPr>
          <p:nvPr>
            <a:wavAudioFile r:embed="rId1" name="Map #1"/>
          </p:nvPr>
        </p:nvPicPr>
        <p:blipFill>
          <a:blip r:embed="rId4" cstate="print"/>
          <a:stretch>
            <a:fillRect/>
          </a:stretch>
        </p:blipFill>
        <p:spPr>
          <a:xfrm>
            <a:off x="-685800" y="304800"/>
            <a:ext cx="304800" cy="3048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465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civilwar.org/battlefields/antietam/maps/antietam-915am.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 name="Map #2">
            <a:hlinkClick r:id="" action="ppaction://media"/>
          </p:cNvPr>
          <p:cNvPicPr>
            <a:picLocks noRot="1" noChangeAspect="1"/>
          </p:cNvPicPr>
          <p:nvPr>
            <a:wavAudioFile r:embed="rId1" name="Map #2"/>
          </p:nvPr>
        </p:nvPicPr>
        <p:blipFill>
          <a:blip r:embed="rId4" cstate="print"/>
          <a:stretch>
            <a:fillRect/>
          </a:stretch>
        </p:blipFill>
        <p:spPr>
          <a:xfrm>
            <a:off x="-609600" y="381000"/>
            <a:ext cx="304800" cy="3048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255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civilwar.org/battlefields/antietam/maps/civil-war-trust-maps/antietam-sunken-road-10am.jpg"/>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pic>
        <p:nvPicPr>
          <p:cNvPr id="3" name="Map #2">
            <a:hlinkClick r:id="" action="ppaction://media"/>
          </p:cNvPr>
          <p:cNvPicPr>
            <a:picLocks noRot="1" noChangeAspect="1"/>
          </p:cNvPicPr>
          <p:nvPr>
            <a:wavAudioFile r:embed="rId1" name="Map #2"/>
          </p:nvPr>
        </p:nvPicPr>
        <p:blipFill>
          <a:blip r:embed="rId4" cstate="print"/>
          <a:stretch>
            <a:fillRect/>
          </a:stretch>
        </p:blipFill>
        <p:spPr>
          <a:xfrm>
            <a:off x="-914400" y="152400"/>
            <a:ext cx="304800" cy="3048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287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civilwar.org/battlefields/antietam/maps/civil-war-trust-maps/antietam-burnsides-bridge.jpg"/>
          <p:cNvPicPr>
            <a:picLocks noChangeAspect="1" noChangeArrowheads="1"/>
          </p:cNvPicPr>
          <p:nvPr/>
        </p:nvPicPr>
        <p:blipFill>
          <a:blip r:embed="rId3" cstate="print"/>
          <a:srcRect/>
          <a:stretch>
            <a:fillRect/>
          </a:stretch>
        </p:blipFill>
        <p:spPr bwMode="auto">
          <a:xfrm>
            <a:off x="0" y="0"/>
            <a:ext cx="9144000" cy="6876288"/>
          </a:xfrm>
          <a:prstGeom prst="rect">
            <a:avLst/>
          </a:prstGeom>
          <a:noFill/>
        </p:spPr>
      </p:pic>
      <p:pic>
        <p:nvPicPr>
          <p:cNvPr id="3" name="Map #4">
            <a:hlinkClick r:id="" action="ppaction://media"/>
          </p:cNvPr>
          <p:cNvPicPr>
            <a:picLocks noRot="1" noChangeAspect="1"/>
          </p:cNvPicPr>
          <p:nvPr>
            <a:wavAudioFile r:embed="rId1" name="Map #4"/>
          </p:nvPr>
        </p:nvPicPr>
        <p:blipFill>
          <a:blip r:embed="rId4" cstate="print"/>
          <a:stretch>
            <a:fillRect/>
          </a:stretch>
        </p:blipFill>
        <p:spPr>
          <a:xfrm>
            <a:off x="-457200" y="0"/>
            <a:ext cx="304800" cy="3048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500"/>
                                  </p:stCondLst>
                                  <p:childTnLst>
                                    <p:cmd type="call" cmd="playFrom(0.0)">
                                      <p:cBhvr>
                                        <p:cTn id="6" dur="477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441</TotalTime>
  <Words>480</Words>
  <Application>Microsoft Office PowerPoint</Application>
  <PresentationFormat>On-screen Show (4:3)</PresentationFormat>
  <Paragraphs>43</Paragraphs>
  <Slides>19</Slides>
  <Notes>1</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Metro</vt:lpstr>
      <vt:lpstr>Packager Shell Object</vt:lpstr>
      <vt:lpstr>Slide 1</vt:lpstr>
      <vt:lpstr>Slide 2</vt:lpstr>
      <vt:lpstr>Battle Statistics </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Battle of Antietam</dc:title>
  <dc:creator>Student</dc:creator>
  <cp:lastModifiedBy>Student</cp:lastModifiedBy>
  <cp:revision>184</cp:revision>
  <dcterms:created xsi:type="dcterms:W3CDTF">2011-04-15T14:58:46Z</dcterms:created>
  <dcterms:modified xsi:type="dcterms:W3CDTF">2011-04-26T15:25:51Z</dcterms:modified>
</cp:coreProperties>
</file>