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E8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4660"/>
  </p:normalViewPr>
  <p:slideViewPr>
    <p:cSldViewPr>
      <p:cViewPr>
        <p:scale>
          <a:sx n="70" d="100"/>
          <a:sy n="70" d="100"/>
        </p:scale>
        <p:origin x="-120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D080F-2CC1-4C2C-9A80-F416085B5D92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2B1BD-2054-40A7-8593-9E6F408319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1BD-2054-40A7-8593-9E6F408319E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02B1BD-2054-40A7-8593-9E6F408319E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9E50DC-FED1-4988-B470-528F1C7E901A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7F1A745-F8B4-47AF-8748-4A81CCDA37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3.gstatic.com/images?q=tbn:ANd9GcR0DPYLzuWZERhEBz1QdyTRe0Z0vvC_U3NwsOO-DZBzWrGSLio5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>
                  <a:outerShdw blurRad="127000" dist="200000" dir="2700000" sx="135000" sy="135000" algn="tl" rotWithShape="0">
                    <a:srgbClr val="7030A0">
                      <a:alpha val="30000"/>
                    </a:srgbClr>
                  </a:outerShdw>
                </a:effectLst>
              </a:rPr>
              <a:t>The Battle Of Fredericksburg</a:t>
            </a:r>
            <a:endParaRPr lang="en-US" dirty="0">
              <a:solidFill>
                <a:srgbClr val="00B0F0"/>
              </a:solidFill>
              <a:effectLst>
                <a:outerShdw blurRad="127000" dist="200000" dir="2700000" sx="135000" sy="135000" algn="tl" rotWithShape="0">
                  <a:srgbClr val="7030A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38400"/>
            <a:ext cx="9144000" cy="4114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Kristen ITC" pitchFamily="66" charset="0"/>
              </a:rPr>
              <a:t>December 11-15, 1862</a:t>
            </a:r>
          </a:p>
          <a:p>
            <a:endParaRPr lang="en-US" sz="4000" dirty="0" smtClean="0">
              <a:solidFill>
                <a:srgbClr val="FF0000"/>
              </a:solidFill>
              <a:latin typeface="Kristen ITC" pitchFamily="66" charset="0"/>
            </a:endParaRPr>
          </a:p>
          <a:p>
            <a:r>
              <a:rPr lang="en-US" sz="4000" dirty="0" smtClean="0">
                <a:solidFill>
                  <a:srgbClr val="FF0000"/>
                </a:solidFill>
                <a:latin typeface="Kristen ITC" pitchFamily="66" charset="0"/>
              </a:rPr>
              <a:t>The battle of Fredericksburg was fought in Fredericksburg Virginia</a:t>
            </a:r>
            <a:endParaRPr lang="en-US" sz="4000" dirty="0">
              <a:solidFill>
                <a:srgbClr val="FF0000"/>
              </a:solidFill>
              <a:latin typeface="Kristen ITC" pitchFamily="66" charset="0"/>
            </a:endParaRPr>
          </a:p>
        </p:txBody>
      </p:sp>
      <p:sp>
        <p:nvSpPr>
          <p:cNvPr id="6146" name="AutoShape 2" descr="data:image/jpg;base64,/9j/4AAQSkZJRgABAQAAAQABAAD/2wCEAAkGBhQSEBUUEhQWFRUWGB0YGBgYFxoaGhwaHB8cGR4aHx4XHyYeGxwkHxgcIC8gIycpLCwsFx4xNTAqNSYrLCkBCQoKDgwOGg8PGiwkHyQsLCksLCwsLCwsLCwsKSwsLCwqLCwsLCwpLCwsLCwsLCwsLCwsLCwsLCwpLCksLCwpLP/AABEIALcBEwMBIgACEQEDEQH/xAAcAAABBQEBAQAAAAAAAAAAAAAGAAMEBQcBAgj/xABFEAABAwIEAwUECAIJBAIDAAABAgMRAAQFEiExBkFREyJhcYEHMpGhFCNCgrGzwdE1UiUzQ2JykuHw8RUkorJTcxZj0v/EABoBAAIDAQEAAAAAAAAAAAAAAAABAgMEBQb/xAAtEQACAgEEAgIBAgUFAAAAAAAAAQIRAwQSITFBURMigQVhFCNCcbEykaHB0f/aAAwDAQACEQMRAD8A3GlSpUAKlSpUAKlSpUAKlXJps3SetK6AdpUyu6SNzTgVNFoD1Soe4wxk2qGnge6HQlYndKgUn4GD6Vc2N8h1AW2ZSf8AcedLcrodcWSKVKlUhCpl+7Sj3jqdhuT5Aamm8QusiZGqjokHafHwG58BWKcTcYvXT6mLNRyzC3NlOcpn7KOgFRb9DSNcd4mbSrKYB8XGwfgVTU1nE0GAZTO2bY+RGh+NYyx7IHlNlS30pURMFtRHqoVU2WNXeFPZHDnaJhTZJKFDyVqk9NB61G2Oj6HrtUfDWNIfaQpCipC05kE7iN0H+8n8KvKmnZEVKlTblwlJAJAJ2k70wHJrgNCWJcYJN6zbtqhMqW4rqlCSco+9HnRBh2JB3MAIKTBH6/p6GoKSY6J1KuE0gqpiO0q5mpTQB2lSpUAKlSpUAKlSpUAYl7RT/Sb/ANz8tFKue0b+Jv8A3Py0UqQzbqVKoty6QCaG6EM4tiwYSFHWTsN6pm+LEElICk8xr/vevWIraflDpKF5e7Ow/vJ6+R1rowVpLCQpQWTpJmSo9NZgdKrbslRXo4iWFghzMiYMjafLU0SIxFW0BSjqnKe6U/zTyHLxO1UDHCzQIClqO+5EfL96ucISMmcD3tQOiRokfDXzJqLb8DpETEsdQytKXrpttatkygfJUn5iouI2hUrMVamIKdAekjkTyI0PhVPf3sNAvNW5cV/8hEqUJKp7pOn7VY8LvFdi1nEaER/dlQTH3Yj0qLRJHW7mFKhKiJIOsidNBOwjWnjigCwCVJBGk7E8x4GqjGVqSpLmkQUrPinSfhB9ahO4gmQRB2kGCVcp/wAQp7klYtrukWXFtqm5tCFFWh06yD46HWKjey3EHEoUy4AkphQBV3zOhka6bUL8R8ULLgbbkNmAqSJX58gPLXxrzb3ira5buUapKglQ/CY8NPQVX8ibVFnxtR5NypVBw7FUO+6Z0HkZ6VMWqATWtNNWihqgE9qeMlm1dymCoJZT4FySs/5EgetZ/wACO2zDjbjjqZk5pBhMRGm5PTTrV17W31LtW1ERmfJ6adkjL8hQlwPhvbOKGQL7MhRGkwdJ100OutVvkaNqu+O7NttCy7KXASgoSpQOXQ7DSD1ig7i+4YvWiW2+2WpBCFJT3gJnNrqAPwNS+GcQQtUKTbBIzJT9ZKnHMyjIBgJ328aruKsMWxbXDy1GXC0FJToAhJjLAiBqBSJJET2S4qUl9gknJDyJ5FJyrGnVJrZwa+e/ZZP05Z5dg7m6AQK3TA7tTjCVK3I6EfI1NcMiywNCuNYgohS8hlAUUSI13gk6co9aI3bsAwQdPL96APahjZcDdm17zhCl+CRt+p+740pvgIoEuFbEu3SnFhQUVd1CpAykyoie8dR6Vo3brb7RSSkGRoJ2TpG2pO3rWRt4ulC1OtvZF24ShgRmCx7qgdNo+XlRlw77QWLlSW7wdismQsK+rJ/lM6pnx+NR2uh7rDT/AKo44pSFpQGynUgnT12JPyqpdx7sUjI4EpSNeZiYA23PKKsL+7bCQgDLqdAmcwiAdNpJO/Kgq8YzOBH2RK/GSSkeWxMVECSriW+uFBDRWkckoACo5ZlnX5j1qY3il7Z5VXDoyLUEgOqCklR5SO8meu1eOH+Jbe3ZdDpXnQ6Q4EtqVlkwgSnSIA58zVb7TsTRdWLK2CVJ7U6QQfd5pVrp+tNNg0jUMKxZL7ecd0jRSTulXQ/vzFTQudqyn2e4qtbaAskdolTSyeamwSlXnlBTRB2rnaobQ5lSTElRUQR6Rvy8TU9zFtCi4xlCTGqidIAJ16HpT6cQQQIUNeU66/8AFU2M3ZLyWgBqJke8OflrG1V5UtSk5E5zEyRoYJBk+G4PjS3OwoL0OTXuqnCkEEpKiqAJHTTx38/CrapxdiZiXtG/ib/3Py0UqXtFP9Jv/c/LRSpgbYaoMZuDsNJ02q/NUuKQnXoQZqExoFcZC0IKiU693U6/A/7Fcw4lKAsALUJBWVEkeHOP9at7vFmAe9qfFNVVxiTOoSQnMI0EfIyDUOBkvB78unvmFJlISNtjFWacaaYtW3HVpQjInUnwGnidDtQ/ZXTCQNRmBkQCPw2oF9orCw9KVKWysFTfMJ5qQOhST8CKPI/FD/F3FLFwsKSqEuLhUJkpSkxn5HvDWP1q6wf2oW6glDstkd3NHcMaAgjbQDcVkqknnT1nh7jriW0JJUswP99BuekU3BUK2bBimJIWwlaCFJW4uCFbiEiR4Ag0NY9iKGEJGpWoaDw6+A/Gn2VIDiUDvNWzStP5ggFSj95U/GgzFHFuqLizKlanw8PADaKzrE80rfS/5NLyLCqS5fn/AMGbvEluLCjoRsBy5+taBhbCX2Snk4ifI9fMHWs1A/5rRuEmy0y0VnvKlwIj+z0Ak/3tTHSjUJY4qS8EtPuyOUHzaCr2W3k9o0qQtrSPDb5HTyIrQiKya9uDY3zdyJ7NZCVxzBG/qn5pFauy6FJCkmQRIPUHWtGJ+DLNUzNeOcH7W0faSO+39cExr9WSFEke9mQc0/3dqyvhfH1WdwHQMySClaf5kqEEefP0r6AxyyLa+2RondwzzGgJB0I5GIrM+KPZ4B2lxboUUqTm7IaqQo9P5k9CKm0Lsu7fizDgy2gfWFAAQ2GyVzpoUgTmB6Gn+I7Z28tCH1fRG1aoQoS64oaiU7hOx+G1DnDmCXVw2l926Nv2SezQltAS6RESSMp9TJ32q9w7BnFIHavKcCAQp5wmAnfc/hqagMpeAMAUwi5cdGXNDCD1zGVKEcoitewe3yMpERuY5CTMDw6UO4bhvbKRlBDDcZJGiwZzLM8zyouSmBHSppckZDF5dJbQpSzCUgknwG9YVjOLqWl+8Vo48otNeCPtEeQyp05zWg+1HFz2bdo3775gxyTPPwJ+STWRcUXSVOhps/VsJ7NHiR7yvVVR7kPpFJm18OlWCESNelcsLJCkOqWsJUgApSR7xJgjSr9vGEZWVoaQCyACNwsgkyrrPzrRjVlM3Rc8D8ZoP/bXithlZc2ymYyKjTkIUfWrriVh1CnSyiXC2CkDUzmVmPmAZrK3nwsuFSBmWokRoBJkgD5UYNcYP2iW0OoS6tCZbUVT3VgEJVGpiARseXjVLg30TTo8cPP4g2HEIQEhA+sQvIlSzBOZRWJUYMxsfjVZxDxk7fLbRkQ2EHupTzVt8OUbQabcurq9dL7hzLRAQnIMmUaqTMjKAOszO9O3odQ2ot2zVuSZUpJKl6awCpRyp05DwmKjRMOrOz7LskCAU7nocqipUc9dfWrdpk5595e4GUJnaQDPjp5Vzg2zeuWg/cJiRDcgAqBglagNATECANBRK1hQ7mYQU7kHeNpo2+x2UGJPBJTI1JggGSdtzMyJnflTvDyCjPk21gHfXUD1/Srm9tklQGQaCNR+/WKj2uFqT3m8qSSOX+bz02pUA/ZNL7cKVp3SDGx/WfjtV1TbaIFOVZFUiDMR9o38Tf8Auflortc9o38Tf+5+Wiu0wNtqBiVrmTFT64RSasE6Ai6wPXYn5VCTggBgoUQdZjb/AEo/UyDQZinF6RcuW7KUktQFqVtMTAHh486oySWOO5l2OLyS2x7Kx+zS0hZyqSIKcyUkmFaAgTJ3mBUPEnAqWl3TpHcKf+1T3ipObSYCTBA013nwjYlxaoKKVPqA6I09JSP1qGjiMq0RI8VK/QfvWV6rzGJuhoZSe21ZMfw5jtIC3A2pao/7ZKoMp7sHUAzAn+UmuFDKMpQ66kEBPdaTm0BOYj3gCQQQPDeqfF7t4pntFZeYBgfKhVT60qkKVr0Jq3HmeRWQ1GjlgdMMsSuUIYeWlalrcQGwpbYbMKWNsuigQmh20tVODuoWUzBUEmJ/lBilixX9VbleZQhSyToFq0CTP8oPxUelOW9y/aHMUqQTnRB0kxlJA5kTvW7Evqc3LzL3R5wXhP6QtwFZQhC8sESv1HKrx9wpvIDgUAlJIAGkDKEaabCqVVup5h65WtRy5GwZMlRk6xvCQf8ANUXB7qFBPPlWTVK049nS/T+Mib6Zpjtum6tFNn3kCJ55TqlX3VfjVv7McaK2DbrP1jBj7v8AodPUUOYBiGRaSdU+44P7iv239K5fPHDsRQ//AGajlc8du96pg+afGqdNkuC9oNdh+PK175NQvLtKPfBKTpokq+MVTXuHpyOOtOZBlkgjLlCd4MZkjfrRC24CkEGQRIPhWd4xxc2fpLLrZ/rCzmQT/VhcEwowFAd7QQToa3vo5yLf6K8tKVthCguCklKFEAxqSUg/HWpaMGzLSH385SkqyCMsbTEQAP1oHcs2XW3XEKuCUsrcC3FIAWUhs5SAZI1SdSI25aXNkliyyOqWFIfYUFpBTAUgN91GU+8Sep6zzqKJWGDNw23DTYVI7ohBO3U7fOrB10JSVKMACSegFQsExJD7IcQFBJJHeie6cs6E9KG/abjRbtxboP1j5ygDfLIn4mB8abdKxJWzPsYx/tHLm+Mgk9iwOhOkj/Cn5qNAzSTMjl3h4RV7xSlRhtsEtWwyKUB3S4o946cyfwPSqJiDMmNDy59KUFSHJ8hfwfhbNyStyHHyo9zwga5Rv/uaKrrhAsKDzLAbdR3k6HITtCgNIIJ+NZ9wql0XKOxcDKwZC1RAgHfN1EjxmrLE/adfuIU0p5ISRlOVCQSDvqBtU3GS5IbvAP5+8pKkgLK+XIyZSI8aJsJwsh1TKg2p0fzStOUJJIGXpv8AdoNaV0/4q8cvm09mEFaVZB2hJ3VrmI8NqthVOyErvgubXG7Zo5SlpxM94dmuemhJ3Pjz8hU9N62kNEJbRlRlIUlS5JKSVxAGaBGunhQXgqQq5bKhmSFhSk7SAZPltWsYpxLbXTjTeVIJV3gtKfx/1rJlmk6T5N+DH9HOUW11a9kJn2jvJUlSlocAEFCUKTO2xiAdPnWkYfeofaS4gylaZH7eYOhHWs34k4NSlhT7CYy++gaiOo5iOYoZ4T4qftnPq1Etk95B90+nI+I+dUrI4v7dGiWnx5Ir4ezdux70+FI24mZNQsKx9l9IKFpk7pJAUPAg61ZA1qi4vlHOlGUXUlQgK7SmlUyBiXtF/ib/ANz8tFKue0b+Jv8A3Py0V2kM22uE0iaz3iLjZ0hYT9QgaFR1c8QBsPnVeXKsatk8eOWR0jzi/tK/7ty3bKUIb0U4o7kbxOgAOnjQSLQKuS4y82oLJKkqcCFGf/siddd6GsevErWMogDmd1eJqVh2DuXKNAYSDKolIMEgE+JA+NVLD8lym6tdFyz/AAtKCTp9hTdcNl0HLkWRuG3ELUOfupUTQ32Km15VaEHSm7NlbSspIDgg91XunpI+15GrW+xvZN42XIghwQl0AgEeDgg/a18ab0W2Fxdo1L9U3z/mRp+0cS+SmCJrxaWaZW6r3Wm1OEeIgJH+dQp9p23MFu5RH/7ErQoecAp+BqPjV62i3cQh1Di3FIHckgITKjqQBqrKI8Ky48UlOqN+q1WKeG1K2DdreZXApQCxMnMMwJ8Rz1q84k4gFwhsKQMyUjvAkQZMiNinYjp1rxhdvbqt1FZBWk5wCkjKNE6n7QkjSoOE2gW6AshSEStRG2VOpHroPWunaXZ5za2wqatMlm0yR3lAurHQr90HyQB8aEHEFCp8d+lEttiBWtRX7yjJ6enhyqvxKw70bg6+tcn5X8j3eT08tMv4eGztF5hV1KUn0NFGI2gvLIpP9Y2Agnwn6tfodDWe4HclKuzVz2ozwm/yLC1aoI7NwdUK5+nvehqqD+LL+zDV4/4jAprtdhH7MsdLtsWFn6xjuwd8vL4HT0FEDNyVIcUpiCkmAQJV47c6zZy4OH4kl7+zWcrnj4+ohXmDWqoeze7r46c9jXUjfVnnevBEcuVBlKwwSpUSjSRO817uXSlbaQ1mCpk6Qj/nwqaoRHwrwl8THnTp+2K16GGbtXaLSW8qEiQuRB6/Csvcvje3zlzP1bf1bMjTNsFeglX3h0ov9pGPfR7QoR/Wv9xIG8c/xj71ZjeXy7dSLdpeUtplyI1cV3jvyGg8qhN0WY4ObpCuOCbsJWhl4OJcVmUn3CojWddDv1oau8Mdt1jtWlIIM94QDB5EaEeRrQMF4tcbP1qEuDqO6f2PyomTidteJDeYJk95DgAnwST3aUNRHpl2TRZYK2jLcRug6hT6lp7ZxwJ7JKcumXRQjTcRVO46DkQtOUoJClAd4ydZ8q0riH2ZNk57ZXZL5JOqJ8Dun51nmKYU9bqUl5BBUffOoPkRoa1b1Low7KGLdpvK5JVIjJpoROs9NKdvbtTjnauDMDpsADlAAGnQRXqzfaSqchWnIQUqP2ykjMI6KgioC1k+XIUWKuQ69mPCybnt3HMwCcqUlJjU6nffSK5xLw0pm6CEK7WdhEK1+Rr1wphV000lxrOAoZ5QZ32lI8PCo2MY+99MaL0SlSZJTkMAjfr5xWOTUptNHXjHJixKUZJrui34c4rKLd9h2SmIB5p5RB1y/hVlw/wozcsFaDkcB0I90jxH6ivN9w99JuA5b5cykFSiD3V9JP8AMetUGHY6/h75TlKDOrbgIB8RH4iq+Vw+UWJqX3xup+iZxDgLzAOZBPinvD5aih61xu4ZIyPOoUNoUqPgdKJ8a47Dw7zRT1yqn8QKg4Y+3cENiDO4UNf9+VEIR/pDNqMkn/Nigu4N9pAchq7UArZLmgB5QroqeexrQhWDcW8Mlh1vsZyvHKlO8K008tZ9DW3YOqbdvXNCEiTzIEE/KtWK+mc3OoXuh5Me9op/pN/7n5aKVefaN/E3/uflortWlBtprNeLhldUpxCQFEJXG0HQE+B69YrS6o+KMJDrRVEwNR1T/pVWbGskaLMOR45WYNiGCtJXl7Re8aoGnwVrVgnBbi1R2rMPJykZm5OXMI76PeEb6iNKa4hacS+qYITAJ6jcaeFWTVzDUhRBjcEg/Ksr1E8dbuTp4tFj1Ck4uqBprEFdqFqCSvTNKfe8xpM8+tFXGeLM3FshLQSlaQntIRvCfdSreEkxHzqHZ8QLUQ2sh1PR1IWPnqD4givF9htusyFOMHmmO1R6ahQHgZrVDVQ6lwYsmgypboU0V/DOENPpWlSyD3SIHeSQTtOisw0jrFVjyAoxtB0zGDHQ+NO4jh3YoCkOhaVqiAlSZKRMwrpPzqN2aoJMk6Ek8p6+c/OrYyvoyyi0+SzxnBuwSlQcB7SSlInNk6q0jfT0qPYsvIR2zObVXZkpEmYCoIjUH9KaGJuODs1KKgCSBvHWOg6gdB0q4wvi4t2y2FhRzSknNlUlJAAy9TMzPKRzp3wJcEVjiNfNlhfiWykmP/rIqYniZpR+ttlJ8WnD/wCrgP41H4NeZTdJ7ZMg5oMgJHdM5gRqInmKl400yp2GMoRAyKBKtOqp1mdxGkbVFYYTdNclq1OXH1J/7nTh7bygu1eC1f8AxrHZuDyBOVf3TPhVzYvEHK4CkkQoGQek61AveDktWyH+0QUlMKglQUuTGUjw5nYg9arGOILhghPaFTfJKwFgf5wY9Kz5tFvj9WbdP+pvG2pq0wwxFf0i37Mj6xuETvIEdm5rP+E/60VezrHe3tsizDjJykHfLsJnp7vp40CYXioWMxCc8EKAEApPhy/QgU9Z34s75t8asvdx3z6/grzBquEpJ7Zdr/BTmgv9UemabimLrSkZWp13UQB12GusGla4spUK7JWU75YMHY6aHl8qi46jMnT3hrpsQenWP1oR4hx36PaqIntDKW4OoUqJPoK0WZqK7G8YFzfuPkjsLUZW5OhXsPMkyr0TVlw5hLF2SF9m4redM2u560NO4A6LVtpASVBXaO98e9GgE7xMfdppnDXWyCptaT1g/EEVRObib9NgWTjdTNLf9nVvH1aloPnmHwVr86H8U4EfQCUAOgfy+98D+lR8P4ruGgAHCQOS+9+OtXDPtNCYDrRPUtnX/Kr96zueObpqmdPbrdNG7UogvbcTP25yLlSU7oXIUPI7j5irOyxNm4bKFZVZiSULHU+Oh9KnYzeIulJ7RlXZ6HMU9/rGhzCh3EOFxGa3VnT/ACkifQ8/lVtOHRhlLDmfP1ZBxTgdKlkW6shAnKrbyB3HrQ/e4FcNIKVsnVU5wM3KIzJ0jnV3Y406ysg68ilfKPmKvrPiZB97M2ef2h8tflVqz+GZ5aSS5StHMA4y7IJStoKCQEgpMaARsZHzqs424gZuVggKBHJQg+hEg/Giq3Fk6klwsmZ1kBU+kH40B8Q4e0XYbCpkx3s22v6VCN32TyPE1UU0y3tRc2Cu0bOZsxrBynpmH2TrvUfHeKA+tKnEwY/xD8Jqdw5xghSQ29CVJATmI7qgBAnodPKmMWsmHl/VgIHMo93foNB8qK54Y3KLVTVP2SMQtrd23SpCEZj9pBj4xp8RQq/bqYIWJjdKtiD+lTca4fWwApCgsD7SdCPMfqJqxw/GWXcOuGnQEvhBUCftRsR4g7jx86lV9kNzj07Q4risXDtkFe8lWZZ5JJBQP/6rarNgIbSkbARWBM8Nlq2S79pWpB3ynYj9uhFazwIl0M/WvZtBlbMFSBA3O/XTWBFWwbUqKckI7FJP8Gde0c/0m/8Ac/LRSpe0Yf0m/wDc/LRSq4zG31xQrtcNMRmXHOBpS7ITCSII8D/rpQM+0UtqQeWnp/s1tfFeG9oySN0j5f8AOtY/iygcqxsZSoeI2/WuZqI7Zp+GdnQ5Li1+AesncjonadKIX7JS1JyalRAHmdKp76yKYJ2O1XmF3xbtFuq94AtteK1CJ+6kk+cdai4vJJOJrjkWDHOM/wC6Bnia7St/K1/VtDs0+IHvK+8qVfCr9PENuvDexKFykpTOZObQKUFE5dUgyMviKh8LYfbuZkPlMq9wd7MVDXcaBJGkE66VUW9qHLtLbagUuOBMgEQCddDtA/CuntUTzrbk7LnBkG3t8ySQ6/qFDQpaSSNCNQVqHwT4025jToWcyu0HNLiQsf8AmCfgan4++hbxKNECEojklPdSB6CfWqW7ZM5oNYPk3SuztLTqGNJqyS8LZwEqbLSiN2jKfVC/0IpqwwZwgloh0DUhB74Hig96PKahh3eOe/hXrDLgodBnKJ3P+5q6GSceTJkw45NLqz3cY+8IQVKCUJydmZiJnUHnOs77dK9h5LiPHl4UVXdkm6RK4WobLIGbyKtyPMmouG4Cq3PvI15ZSSPWKshq7TqP4M2TSRjJJyX9wdw+6W0saEjnEnT0otu2kvM5AdFd5On2tweuux8zUrt1EQmB4zAqVgNm2VFK0krVsrU5ddwE8qzP5Mk97Vfm7L7x44bE7Lrge/NxboQ6khaBl13Me7ufTxignim/Q5fqyf1NpvJ0UsfuR8E16v7t2wuVuI/tEqTBmAqI/ZUeBqx4YsC6yUvjMVjO5mHvc0pJSJJ/1rQvRmryCbPFjhUSoCCZMab0WYJ7QEo94mPKdPjVWrg1pSlZStsbxvpvz1nwr1/+BDSHVR/gGnzqEovwXR2eQ6b4zsnwA4EGd86P3FM41wfZOMqdbVkA5oUFD4HahRzgtSMqmlHTU55gjbQ7DUE+pqjxR11tcKCmx8j67GqnuT5Vo2Y1FwuE2n69hNh4uUIKU9m8EgZColCgOU8lfGqhq7urZxRcSU5iVZVTl1MmJ29DUrh3iFTf9ajODzBgx+BokveM7Z1hTaW85UNQse74+PmDRuUuEQUJYvtONpgxb3jT6sriQkk6GeZ5BXLyNXb/ALOioAtOQeix+qf2obvsEUyAsAltes9D/Kf961c8OcXOsDIQHG+QJgjyOungag506kao4puO7A/wQcY4LuGkFRDagOiwfkdaoOHcqHl9ocpKSEnkCT15afjRnxJx2hxvKllQI6qEfIVScOcOC9ZdUlWRSVd2dQTEkHn015VbCq+plyym5JZVRIxDBG0oCv7RQ95JEH9D6VHtOGn0M/SGTpscpyq+GxqrvmnWFFCpTB6yD+hq0wvidfcbcHcBE5d/ONqTa/qRJRnHiP2RV3GMuoVleTMeGVY/f4VMx/BUOm1WyRmdaKlcpKTGo67D0oq40XbXSGQ1CxsVDRafOdfQ6VR8LYE6m+Dajo2DkPI9odx4b6datj+xlk1y6r9gp4d4feUw2FBJgRsO7GmU77UcYZhYaSJ1VGp/QU5h2HpaRlHqal1ojGjLKW5mI+0b+Jv/AHPy0UqXtG/ib/3Py0UqZE26lSpUxHh1uQQeYisZxfCShVwiNQoq/X9/jW00B8W2mW4Uf5gD+lY9bfx2vBu0LXy0wKTh6TblbpytI94j3ieSEzuo/Lc1T4feG8uUtlJS3ohCECcif1OuYk6nWrHG8QDksonIyMonmrdaz4k6eQFB7LuRcgkCda06bCsUIyXLf/ZXrtU9Rka6S4X4CTjHhVVmEQVKEHM4BACpMJHMGNdetUmES2FPRqQUI8yO8r0Bj71WjSTfPjtFENNNgrVzCEQAP8RJCR4mo2MLK1ghIQlOiEDYJGw8T1PM0s86+t8kdPiclvrhEh63m2zDlTGE4zr2bkEVMwO6BBQrY8vGmbrhNYcSE7LV8B/xrXNhttwn+Dt5pTjCObF6plrY8KJdR2rZ7PMZRmGbTXcTAnlFWbXBtuDnUFOK094mJ8hy8K0PBuHWQylJGuUGJgpHLT0/Gpj+J2jBCVOMNq0ABUgHw31rdGCirOHPK5PkE7fh1xSYSAkDlH6CpdnwojUrzZuZmB0846VfY3iqWGC5lU4NICI585JAjxoNuuMnXAChlTbYX31qUklQH2e6CBOmuadqZCy7s+H2cy0mTCkgaxymr5vC0BPcQkeYn47T6mgPEMWumHB2ORKVwEqKMyjMTMqyjXw2q7wjiG5S8WLoIKz7qkpywdwCJIIMaEeXSmmLkBvaCx9Iv+zaASlpMLUBALkT+yfQ0Z+zF9JtCkoPaIMKOhJB93fWI0qkODPG87JTpSSrOqEIgggq2y5iIkb+tSEWj67ldvbLLUaurSY03AkCQACDpBOcba0ubH4DJlhAfWCgQoBUEDyP71OVYNTBbRr/AHRQIizfZedQXSXy3KHFEK0TqNwJGqhr1516wzip9CVOPOds2AEpRkQhanFd5ABTpEfASdYqSdCph47ZIUnKUjL02/Ch7F+EAoHKAtP8iv0NM2fFjibMvPJC3FOZW0IGUEnUJBM6J1lXh6V7wnHrld0G7hKGgEKUQmSTtHvagAA7b5vCm6Yk2ugQxDg9IBSM7R6bj56x60Kssqt3u8O8ggkHYj13BH41rKPaJaK0cS62OrjZKefNOaNudDvHPDAWpFxalKkuJ2B0IGoKTtzOlUZMSq4nQwalyltydFthuKMPIhKkkEaoVE+RSaeVwfZrGbJk8llI+E1mqcLdnvNL8stTRhbmWA0ZPXKPxNZ3OXW02R08Y245aLvifhW0bQS2CVRv2hP4aUL4LjL1ispb1aVrkWNDpuDyPKfCqjHrNbJT2iQjPMEEHbfbzo44eS25YNpIDmhlJ1IVJ26ctau5r0Y5Nbnb3FMjEEXD31hCQT9rb41fYNwUy+4vK6AUjQpIUPh08iKi4jwk201mC1JcUdEaKAH4/Oq1fCjyGC6hxCjvEFKh60qk+6ZJSxx5hKivxnCHW7rIwrtFA6FMgzO0H96tsK4luFXLaltkuMHI4jKQVAmQSkCQQZ2H40P8PYypi7Q68FKCTqDv6E70VYjxYh+8Q42Mvajs84MEEKBST1KZ1FTpLgolJzdtWbAgzXumrY91Os6DXr4607WsxGI+0Y/0m/8Ac/LRSrntHP8ASb/3Py0UqQzb6VKlTEKhjja2lsL6SP1FE9D/ABxH0JwHnlA85FVZknBpluJuM00Ybjz8Pk7SB6nb9KrV2LhAVlgExroKNbXD0KczKTnWNBpIHP4+Jp3FbTtHEo+0mJkd1M697XUwR3AeYkisePUTpY4x49+DXk08LeST/BDwzDksWxZWr6x9xKjkP9mkGBtIEnfTwk14ThAUciioHXKYmY1if5gPjE1f2NhAVCiqTCln3lRpvsAIgAcqmjhNbohtKoOsnTUaiDpGtWvG5RpvkrhneN/Xr0CLWDpYcBWoIPLMdT5JTJPmBFEyS52YWwEuASVLUCQkDnlEHwgkRU2/4ZFqtt10jKtYDhG8nqT11I6RVvasJtb4NTLdwkiOuhgnqQQUzzChMxTjginb7FPUSkq8EDC2bhKk3Ti1PJdPZLgAEIJyxlSNAkmdJjXrXi14Yt2r825R3VoJSrSZOuump0IqGrGH7Na7VpCllDvaSnk2IkEQZChHTc9NbHjXEkhuzv2j3UrTJ6oOsGPIjzNXmY5hi1Wlyuzc1aWJb8zOiRyCtZA0BTpvUXDMYbt2blp4JMKCezkAkKOQxO5AAOle/acvsvot0FSUuhPKMp7w/D51U4zZNf8AV1tvJlLrXaoJnRUanTb3VVFoZb8aZW2GSkDKhQCVTqQU6GfSuYm6fpVnBGZZToD/AHkkbeJOvgajcQYalOEuoLgW800hfiGwrQ78wCPSqrg+67PEmlXJn6SylVutRJCSR7nhuUjpp1pUIMbxSU4yzGhUj46OCq/hC5/pC6JM/WrRvt3jHloj5V44ovsuM4eqIBCkSdp158x3t6qrG+TaY6+0+cqHzmQo6JzK7wPT7S0zTGaJjFihSHHT7yWlpB8In9KzjhBtu4uW0uqSEoEpSVAZ1EAEROugAjpPWjPHb/smn0lwEllassjNlCYmJncifOsyVZhrC7O8BhxT0E+SlR8MlFiNK43aKEsrToELMaaJJACTHQQfjU7B7hFypN0DCkoLa0dFb/CNR1BFRVcUsP3BsXAStSCo6d0DpvOaNdqFMFuFWoxYBQKWUBIP94heXwnva+QpgerIoVaXtw6kd5R7M9FFWZIHOTnRt0NP4tbpOF23aJMqdJbExAOYz4abf4qH7nB+xs7W7WvMFqENkqyRrGgO5CdY60Z404H8TtLdIGVtHaqHQHUfJEffoArcawF20aYDbpU465lCFDNJUmcveJOURyI1IrjmIdg72dy0uQE5lMlJEkawlXejfmToaJXV9tiqU/ZtWSs9O0d0HqEifvVS4atD6r69cALYCkonbKkQD8AD9802kO2UPHXDCblth+2UXGQFJMRmzE9CBtEEbihu1tl240S43l0mFDU66kUc2mJIYw0F3MVuuFTSBuSAEkmdAgEGT+tUlrhi7l1IX9as8tm0f4QNAPE6mKqnj3mrDqPi8JlSnG3I0dzzvJSr8d6avOL3VI7MpRl2JAIP4x8qNrjgV4J91Kh/KII+dUbGHssLK3UKzIkpnedskEgKJ+zPiJqPxbfJZLUQn3Ffgcwu+s7m3+jqRldUZkkQT/dV18PxqNgnDPY3nZkhzLDiNYIzgJ22309BXrGuECsIuWU5QpOiQMp7unLQKER4xoTVrwYtT98hxWuRoNrOmqgSpJjxAM+I8aOU9rIONw3x6/wagy2EpCRsBFOVwV2tZhMP9o/8Tf8AuflortL2j/xN/wC5+WilQM2+lSpUCFVVxEylTBCk5jIyjXfrA3jWrWuEUmrGnQFN8NvdmrKlKSASkK01jQQPGh1/B3mmUuOBUEnMZGbMTmJVyEnpttWsVGv7FLram1iUqEH9x4g6+lR2JdDcr7Azgm8R2ym1IHelSSYJzD3t+o19DS4w4idt7sFt/RKAS0ACJkyFjfvCIiCI0nmIcSNqtlqSpSgts90gkHqFJI2JA38+lXvA/B7Nyz9JWSsrkKBUTCgSDPMq5kk86ivQBULxrE7NxKDBIgpPvIXuJ9eexFAuG8TkXVr9LlLdv9SVRMOdVnlskek9aN+H+CUWly462pULTlyk6DUH125kxrQ7inDDrmJ3CEtI+i3CUdqVn7X87YTJCh1Mc6k06Ak8YXItMQs72R2Ln1Lp5QR3VeIjX7oqPxfjjDzd1ZoW2WkWnago1hwLkAFPmnQdTUqw9mea3SxdPOOtoXmQgqhKdCIASZjXmfKKvcO4MtrcgttpSQkpkCNFRMkanbnNAGdJxB7E7SztAy6ktrQXnVphGVAIBSTqSR4cqseOMIuVXrDzAbAaRGZRJzSdUkRqIketFvFN8bS1W8y2kqTA1mBJiTzPl41mD3GV1cZszxShAlQQkJAEwOUySQAAdyKIxbE5JcBBbYNev/TO1UgKuG20Z0p7iUCQUALIjTn4z5N3PCTH0Ntl++TmZXLasyApCdsgiTvr4UKvofWlJUVrCipIBUVEFJAIMmNz47HWmUYY9OgAMTy1TMAz8/LwqaxryyDm/CCnGUWzzrLjmIuqUylISoAyCN1iERJO+vSu8W3VjfJRnfCVo7qVwoGB1lOoPyPzHDYqCFZlgESTKtkjQk+Obux1plFuS6GlEzEqg+6Ik+oSdZ2OlPbB9MN0l4CjDcEsRaLbbvgHXsqVuFQzBA3RrsnrHTeKkK4EDlkLVNwXAhzOhSSlYSnXugA7Sqesmge57oBhQJnlIgafiFD7tS2LA5QUxJTmgDWCoJERv6dU9dFsVXuDfLqgtXwpdtvC4tlIccLaW3C4lQkj7acmx0Ej99POMYBcjD1MMpDq7lRduHSrKVGQQANo0IgxEVTW3El2ySEuuCNwFheiBKvfB0HUaVc8HccureLbq2+zCSoKJDZBkaAkwZnaKhKFKySmnw0e28OucQVaW7lube3tQkuEqnOpIAhMcjH/AJHwqRh3ETNvjV+u7cDcJSlvNMFIjbqYAjrrR3hl+hwdxSVDwIP/AK15vOFbd5xLjjaVqTEEpB29JpJWS4BB3E1W+FXd4sFLt2slsHRQC+42PMJ70VVcLYY/cqcsXHeyZtikrQlIlZOuqt9CPLQUW8X8EG9caV2q0BspKUggokGcxQdJ5T0qqt8EuLe7xK47hQ8ytSTqFBQBKREazrseVOgBHFcbD10rsx9W3DTaejaDAjxUQVHzFarwngYt2BmH1ihKj0nl6Vg/Ag7W/tm1bFwT4x3v0r6TUsAEnQDU0JA2digDjhgfS0BEZ3EJ0jnmyg/H8KNMMxhm5RnYcS4mYlJ59DzFVd7gpcxBp7TIhHrmBMf+0+lN8oSLEYSjsUtESEpAHXQRPnWf3GHLsMSbeE9iow5G0GRmgdCZ85rT6hYlhodA1hSTKT/vlSlGycJuNrwyWk16rw0DAmJ5xtXuplZiHtG/ib/3Py0V2ue0f+Jv/c/LRSpAbfSpUqYCpUqVACpUqVAAP7UeFvpFuXmx9a0J/wASNyPMbj1oJ9knFwYuFW7qgG3jKSToHB5/zDTzArbFpnQ7Gvn+44Q+mX74tO7bpcICyDE8wkDU6zHhHWotD7N6Zvm1qUlC0qUmMwSoEpnaQDImOfSnooe4M4TbsWilA1VGZR95RE6k+uw2q3xW8U00VobU6rQBCSATJjdWkDemhElS41PKgnjXjtpthabd762UjMgSACRPeOm3MTVXxbdXrluty5KLRlOgbBzKWeQmQD+G5jSs7GG3L47jTix1CDlPqYHwqyCi+WQk5dIf4hxBxwDOpSxvqpRj4mq21xYsmQATKSUfZ7uqZgcjrvV/g/BV5cXCG3mltskgLJI0T5yZNEbnsSRP9euPT9qllnGT4FjxyS5Acu3q0JKUOZDqMrZjWdo3nMonqVGoJ+kglOR7YA91ckAFIGg2A08q+hsJwtFvboaGqW0hMq6DmZpq4ftlDVxjw76AfQzWbckXqJ88lDxMlt2fFKzPM8vjXoWj+pDTxzc8i+fprNbyMTtUklbrA81IJ/8AHz+VeDf2qk9x5jw7yQR4nNHwo+RD+MwpdjdQAW3onSUqjSY38z8TUy3tL4nMlt6Yj3TsI0nkBA0HStqVeNkAFbMAbpWkd4bRqQRVrh9kpCPsyrvGU9fIxFG6xOK8nzteYg6nO28kpV3UnQgpSAO53TGWI0M0zaL74gyAN/8AmtZx32Pi4uHHkvlHaKKiIJEneP8AmqvFPYwtq3JYcLjoIOUwARrMeO2/jVsXRCUbKGxxnsH2VoAlJzRJ1gHfKZrSsM9pjSiA+hTc7ESpProFD4GstY4ExDMCbdXd8Uz+O2te3MNet3E/S2n0tk6wY9QoSNOhir5SjPlrkpUJx6N6tcRbdEtrSseBB+W9OvNBSSlWoIII8DpQDgfAlu82l1q6dWk6pKVQR4GACCOk0X4Jg5twoF113MZHaKKsvgJ1is7rwWq/JgOIYe7hOIoUQYbczoI2UgHbzjQivoTC8WauWUusqC0KG41jwPQjmKr+KeFGr1vK4kHodiPEHkaze59l71vmNtdOtjKolMETA2lBg9Nqi/2J1ZX32Pf9MxV36KoFAUAtIPdMxmQY2gkx0PlWzYHjCLphDzc5VjY7gjQgxzBrIPZLwYX1/SnR3ROQETJ5r16bCec9K2PCsNQw0G0JCUgkwkQNST+tCQMmUqVKpERUqVKgDEPaN/E3/uflopUvaN/E3/uflortIZtwpUqVMQqVKlQAqVKlQByotrh6UKUoASTOwEeUUqVICXXDSpUwB+54OaeuFPXBU9qMiFGUIAjQJ23EzvV82yEiAAPKuUqAPZTTZbpUqi0OxJarnY/7ilSoUUFsSrVJ95KT5gH8a6i2SNAkDyAH4UqVOgtnexFdKNa5SooLPYrtKlTEKm3WUqEKAIPWlSoArsN4aYYdU4ygIUoQQnRP+UaT41aClSoA7XFDSlSoAi4ZhyWWwhAAA6CB8Kl0qVACpUqVACpUqVAGH+0c/wBJv/c/LRXaVKk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FF00"/>
                </a:solidFill>
                <a:effectLst>
                  <a:outerShdw blurRad="114300" dist="101600" dir="2700000" sx="135000" sy="135000" algn="tl" rotWithShape="0">
                    <a:srgbClr val="00B050">
                      <a:alpha val="40000"/>
                    </a:srgbClr>
                  </a:outerShdw>
                </a:effectLst>
              </a:rPr>
              <a:t>Overview</a:t>
            </a:r>
            <a:endParaRPr lang="en-US" dirty="0">
              <a:solidFill>
                <a:srgbClr val="00FF00"/>
              </a:solidFill>
              <a:effectLst>
                <a:outerShdw blurRad="114300" dist="101600" dir="2700000" sx="135000" sy="135000" algn="tl" rotWithShape="0">
                  <a:srgbClr val="00B05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Who- Burnside (Union) vs. Lee (Confederate) </a:t>
            </a:r>
          </a:p>
          <a:p>
            <a:pPr>
              <a:buNone/>
            </a:pPr>
            <a:r>
              <a:rPr lang="en-US" dirty="0" smtClean="0"/>
              <a:t>What- Battle to control the city of Fredericksburg </a:t>
            </a:r>
          </a:p>
          <a:p>
            <a:pPr>
              <a:buNone/>
            </a:pPr>
            <a:r>
              <a:rPr lang="en-US" dirty="0" smtClean="0"/>
              <a:t>Where- Fredericksburg, Virginia</a:t>
            </a:r>
          </a:p>
          <a:p>
            <a:pPr>
              <a:buNone/>
            </a:pPr>
            <a:r>
              <a:rPr lang="en-US" dirty="0" smtClean="0"/>
              <a:t>When- December 11-15, 1862</a:t>
            </a:r>
          </a:p>
          <a:p>
            <a:pPr>
              <a:buNone/>
            </a:pPr>
            <a:r>
              <a:rPr lang="en-US" dirty="0" smtClean="0"/>
              <a:t>Why- Burnside wanted to launch a campaign against Richmond, first they had to </a:t>
            </a:r>
            <a:r>
              <a:rPr lang="en-US" smtClean="0"/>
              <a:t>take Fredericksburg.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How- Burnside’s army tried to cross the Rappahannock River to overrun the entrenched Confederates.  The Union was delayed and ended up fighting an urban battle, and then tried to assault Marye’s Heights.</a:t>
            </a:r>
            <a:endParaRPr lang="en-US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002060"/>
                </a:solidFill>
                <a:effectLst>
                  <a:outerShdw blurRad="114300" dist="101600" dir="2700000" sx="135000" sy="135000" algn="tl" rotWithShape="0">
                    <a:srgbClr val="7030A0">
                      <a:alpha val="40000"/>
                    </a:srgbClr>
                  </a:outerShdw>
                </a:effectLst>
              </a:rPr>
              <a:t>Statistics</a:t>
            </a:r>
            <a:endParaRPr lang="en-US" dirty="0">
              <a:solidFill>
                <a:srgbClr val="002060"/>
              </a:solidFill>
              <a:effectLst>
                <a:outerShdw blurRad="114300" dist="101600" dir="2700000" sx="135000" sy="135000" algn="tl" rotWithShape="0">
                  <a:srgbClr val="7030A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Soldiers</a:t>
            </a:r>
            <a:r>
              <a:rPr lang="en-US" dirty="0" smtClean="0"/>
              <a:t>: Union- 114,000/Confederate- 72,5000</a:t>
            </a:r>
          </a:p>
          <a:p>
            <a:pPr>
              <a:buNone/>
            </a:pPr>
            <a:endParaRPr lang="en-US" u="sng" dirty="0" smtClean="0"/>
          </a:p>
          <a:p>
            <a:pPr>
              <a:buNone/>
            </a:pPr>
            <a:r>
              <a:rPr lang="en-US" u="sng" dirty="0" smtClean="0"/>
              <a:t>Casualties</a:t>
            </a:r>
            <a:r>
              <a:rPr lang="en-US" dirty="0" smtClean="0"/>
              <a:t>: Union- 1,284 killed, 9,600 wounded, and 1,769 captured or missing/Confederate- 608 killed, 4,116 wounded, and 653 captured or missing.</a:t>
            </a:r>
            <a:endParaRPr lang="en-US" u="sng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114300" dist="101600" dir="2700000" sx="135000" sy="135000" algn="tl" rotWithShape="0">
                    <a:srgbClr val="FFC000">
                      <a:alpha val="40000"/>
                    </a:srgbClr>
                  </a:outerShdw>
                </a:effectLst>
              </a:rPr>
              <a:t>Commanders</a:t>
            </a:r>
            <a:endParaRPr lang="en-US" dirty="0">
              <a:solidFill>
                <a:srgbClr val="FF0000"/>
              </a:solidFill>
              <a:effectLst>
                <a:outerShdw blurRad="114300" dist="101600" dir="2700000" sx="135000" sy="135000" algn="tl" rotWithShape="0">
                  <a:srgbClr val="FFC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Student\Downloads\225px-Ambrose_Burnside_-_retouche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4191000" cy="3810000"/>
          </a:xfrm>
          <a:prstGeom prst="rect">
            <a:avLst/>
          </a:prstGeom>
          <a:noFill/>
        </p:spPr>
      </p:pic>
      <p:pic>
        <p:nvPicPr>
          <p:cNvPr id="1028" name="Picture 4" descr="Robert Edward Le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447800"/>
            <a:ext cx="4953000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257800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Ambrose Burnside- 1824- 1881, born in Indiana, Union Commander, appointed by President Lincoln to lead the Army of the Potomac, served as government of RI.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52578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Robert E. Lee- 1807- 1870, born in Virginia,  Confederate Commander, didn’t lose a battle until Gettysburg, President of Washington and Lee University.</a:t>
            </a:r>
            <a:endParaRPr lang="en-US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rgbClr val="00FF00"/>
                </a:solidFill>
                <a:effectLst>
                  <a:outerShdw blurRad="114300" dist="101600" dir="2700000" sx="135000" sy="135000" algn="tl" rotWithShape="0">
                    <a:srgbClr val="00B050">
                      <a:alpha val="40000"/>
                    </a:srgbClr>
                  </a:outerShdw>
                </a:effectLst>
              </a:rPr>
              <a:t>Map</a:t>
            </a:r>
            <a:endParaRPr lang="en-US" sz="4800" dirty="0">
              <a:solidFill>
                <a:srgbClr val="00FF00"/>
              </a:solidFill>
              <a:effectLst>
                <a:outerShdw blurRad="114300" dist="101600" dir="2700000" sx="135000" sy="135000" algn="tl" rotWithShape="0">
                  <a:srgbClr val="00B05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theelectoralmap.com/wp-content/uploads/2007/12/12-11-battle-of-fredericksbu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799"/>
            <a:ext cx="8305800" cy="5181601"/>
          </a:xfrm>
          <a:prstGeom prst="rect">
            <a:avLst/>
          </a:prstGeom>
          <a:noFill/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096000" y="990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  <a:effectLst>
                  <a:outerShdw blurRad="114300" dist="101600" dir="2700000" sx="135000" sy="135000" algn="tl" rotWithShape="0">
                    <a:srgbClr val="000000">
                      <a:alpha val="40000"/>
                    </a:srgbClr>
                  </a:outerShdw>
                </a:effectLst>
              </a:rPr>
              <a:t>Pictures</a:t>
            </a:r>
            <a:endParaRPr lang="en-US" dirty="0">
              <a:solidFill>
                <a:schemeClr val="tx1"/>
              </a:solidFill>
              <a:effectLst>
                <a:outerShdw blurRad="114300" dist="101600" dir="2700000" sx="135000" sy="135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00200"/>
            <a:ext cx="4260533" cy="3200400"/>
          </a:xfrm>
        </p:spPr>
      </p:pic>
      <p:sp>
        <p:nvSpPr>
          <p:cNvPr id="5" name="TextBox 4"/>
          <p:cNvSpPr txBox="1"/>
          <p:nvPr/>
        </p:nvSpPr>
        <p:spPr>
          <a:xfrm>
            <a:off x="457200" y="49530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Fredericksburg Present</a:t>
            </a:r>
            <a:endParaRPr lang="en-US" dirty="0"/>
          </a:p>
        </p:txBody>
      </p:sp>
      <p:pic>
        <p:nvPicPr>
          <p:cNvPr id="6" name="Content Placeholder 3" descr="4166171469_27a087a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14854" y="0"/>
            <a:ext cx="3829146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0" y="33528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Fredericksburg after the battle</a:t>
            </a:r>
            <a:endParaRPr lang="en-US" dirty="0"/>
          </a:p>
        </p:txBody>
      </p:sp>
      <p:pic>
        <p:nvPicPr>
          <p:cNvPr id="8" name="Content Placeholder 3" descr="USACWfredricksbur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4114800"/>
            <a:ext cx="4800600" cy="2743200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logster.com/media/1/3/97/79/3977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581399"/>
            <a:ext cx="6781800" cy="32766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114300" dist="101600" dir="2700000" sx="135000" sy="135000" algn="tl" rotWithShape="0">
                    <a:schemeClr val="tx1">
                      <a:alpha val="40000"/>
                    </a:schemeClr>
                  </a:outerShdw>
                </a:effectLst>
              </a:rPr>
              <a:t>Conclusion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E20E8C"/>
                </a:solidFill>
              </a:rPr>
              <a:t>The battle of Fredericksburg was a major victory for Lee and the Confederate army. If the Union had won, the Civil War could have ended in a victory for the Union much faster. If the war ended sooner, we wouldn’t have lost so </a:t>
            </a:r>
            <a:r>
              <a:rPr lang="en-US" sz="3200" smtClean="0">
                <a:solidFill>
                  <a:srgbClr val="E20E8C"/>
                </a:solidFill>
              </a:rPr>
              <a:t>many lives.</a:t>
            </a:r>
            <a:endParaRPr lang="en-US" sz="3200" dirty="0">
              <a:solidFill>
                <a:srgbClr val="E20E8C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180</TotalTime>
  <Words>250</Words>
  <Application>Microsoft Office PowerPoint</Application>
  <PresentationFormat>On-screen Show (4:3)</PresentationFormat>
  <Paragraphs>26</Paragraphs>
  <Slides>7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The Battle Of Fredericksburg</vt:lpstr>
      <vt:lpstr>Overview</vt:lpstr>
      <vt:lpstr>Statistics</vt:lpstr>
      <vt:lpstr>Commanders</vt:lpstr>
      <vt:lpstr>Map</vt:lpstr>
      <vt:lpstr>Pictures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Battle Of Fredericksburg</dc:title>
  <dc:creator>Student</dc:creator>
  <cp:lastModifiedBy>Student</cp:lastModifiedBy>
  <cp:revision>33</cp:revision>
  <dcterms:created xsi:type="dcterms:W3CDTF">2011-04-15T15:09:52Z</dcterms:created>
  <dcterms:modified xsi:type="dcterms:W3CDTF">2011-04-26T15:25:56Z</dcterms:modified>
</cp:coreProperties>
</file>