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notesMasterIdLst>
    <p:notesMasterId r:id="rId9"/>
  </p:notes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9" d="100"/>
          <a:sy n="49" d="100"/>
        </p:scale>
        <p:origin x="-102" y="-56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3560912-67F5-43A5-ACA8-E4F99D0D35B8}" type="datetimeFigureOut">
              <a:rPr lang="en-US" smtClean="0"/>
              <a:pPr/>
              <a:t>10/25/2010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3E0DF09-56E1-4FD2-9579-41791288A24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3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6BE3CB2-03EF-4AD6-A8CD-D52FF4630EA8}" type="datetimeFigureOut">
              <a:rPr lang="en-US" smtClean="0"/>
              <a:pPr/>
              <a:t>10/25/2010</a:t>
            </a:fld>
            <a:endParaRPr lang="en-US" dirty="0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 dirty="0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41D3E426-0FBD-48AA-9321-FA85AD8C292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wheel spokes="3"/>
    <p:sndAc>
      <p:stSnd>
        <p:snd r:embed="rId1" name="voltage.wav"/>
      </p:stSnd>
    </p:sndAc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6BE3CB2-03EF-4AD6-A8CD-D52FF4630EA8}" type="datetimeFigureOut">
              <a:rPr lang="en-US" smtClean="0"/>
              <a:pPr/>
              <a:t>10/25/2010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D3E426-0FBD-48AA-9321-FA85AD8C292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wheel spokes="3"/>
    <p:sndAc>
      <p:stSnd>
        <p:snd r:embed="rId1" name="voltage.wav"/>
      </p:stSnd>
    </p:sndAc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6BE3CB2-03EF-4AD6-A8CD-D52FF4630EA8}" type="datetimeFigureOut">
              <a:rPr lang="en-US" smtClean="0"/>
              <a:pPr/>
              <a:t>10/25/2010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D3E426-0FBD-48AA-9321-FA85AD8C292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wheel spokes="3"/>
    <p:sndAc>
      <p:stSnd>
        <p:snd r:embed="rId1" name="voltage.wav"/>
      </p:stSnd>
    </p:sndAc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6BE3CB2-03EF-4AD6-A8CD-D52FF4630EA8}" type="datetimeFigureOut">
              <a:rPr lang="en-US" smtClean="0"/>
              <a:pPr/>
              <a:t>10/25/2010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D3E426-0FBD-48AA-9321-FA85AD8C292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  <p:transition>
    <p:wheel spokes="3"/>
    <p:sndAc>
      <p:stSnd>
        <p:snd r:embed="rId1" name="voltage.wav"/>
      </p:stSnd>
    </p:sndAc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6BE3CB2-03EF-4AD6-A8CD-D52FF4630EA8}" type="datetimeFigureOut">
              <a:rPr lang="en-US" smtClean="0"/>
              <a:pPr/>
              <a:t>10/25/2010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D3E426-0FBD-48AA-9321-FA85AD8C292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heel spokes="3"/>
    <p:sndAc>
      <p:stSnd>
        <p:snd r:embed="rId1" name="voltage.wav"/>
      </p:stSnd>
    </p:sndAc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6BE3CB2-03EF-4AD6-A8CD-D52FF4630EA8}" type="datetimeFigureOut">
              <a:rPr lang="en-US" smtClean="0"/>
              <a:pPr/>
              <a:t>10/25/2010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D3E426-0FBD-48AA-9321-FA85AD8C292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heel spokes="3"/>
    <p:sndAc>
      <p:stSnd>
        <p:snd r:embed="rId1" name="voltage.wav"/>
      </p:stSnd>
    </p:sndAc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6BE3CB2-03EF-4AD6-A8CD-D52FF4630EA8}" type="datetimeFigureOut">
              <a:rPr lang="en-US" smtClean="0"/>
              <a:pPr/>
              <a:t>10/25/2010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D3E426-0FBD-48AA-9321-FA85AD8C292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heel spokes="3"/>
    <p:sndAc>
      <p:stSnd>
        <p:snd r:embed="rId1" name="voltage.wav"/>
      </p:stSnd>
    </p:sndAc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6BE3CB2-03EF-4AD6-A8CD-D52FF4630EA8}" type="datetimeFigureOut">
              <a:rPr lang="en-US" smtClean="0"/>
              <a:pPr/>
              <a:t>10/25/2010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D3E426-0FBD-48AA-9321-FA85AD8C292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heel spokes="3"/>
    <p:sndAc>
      <p:stSnd>
        <p:snd r:embed="rId1" name="voltage.wav"/>
      </p:stSnd>
    </p:sndAc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6BE3CB2-03EF-4AD6-A8CD-D52FF4630EA8}" type="datetimeFigureOut">
              <a:rPr lang="en-US" smtClean="0"/>
              <a:pPr/>
              <a:t>10/25/2010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D3E426-0FBD-48AA-9321-FA85AD8C292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wheel spokes="3"/>
    <p:sndAc>
      <p:stSnd>
        <p:snd r:embed="rId1" name="voltage.wav"/>
      </p:stSnd>
    </p:sndAc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76BE3CB2-03EF-4AD6-A8CD-D52FF4630EA8}" type="datetimeFigureOut">
              <a:rPr lang="en-US" smtClean="0"/>
              <a:pPr/>
              <a:t>10/25/2010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D3E426-0FBD-48AA-9321-FA85AD8C292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heel spokes="3"/>
    <p:sndAc>
      <p:stSnd>
        <p:snd r:embed="rId1" name="voltage.wav"/>
      </p:stSnd>
    </p:sndAc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6BE3CB2-03EF-4AD6-A8CD-D52FF4630EA8}" type="datetimeFigureOut">
              <a:rPr lang="en-US" smtClean="0"/>
              <a:pPr/>
              <a:t>10/25/2010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41D3E426-0FBD-48AA-9321-FA85AD8C292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heel spokes="3"/>
    <p:sndAc>
      <p:stSnd>
        <p:snd r:embed="rId1" name="voltage.wav"/>
      </p:stSnd>
    </p:sndAc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4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76BE3CB2-03EF-4AD6-A8CD-D52FF4630EA8}" type="datetimeFigureOut">
              <a:rPr lang="en-US" smtClean="0"/>
              <a:pPr/>
              <a:t>10/25/2010</a:t>
            </a:fld>
            <a:endParaRPr lang="en-US" dirty="0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41D3E426-0FBD-48AA-9321-FA85AD8C292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ransition>
    <p:wheel spokes="3"/>
    <p:sndAc>
      <p:stSnd>
        <p:snd r:embed="rId13" name="voltage.wav"/>
      </p:stSnd>
    </p:sndAc>
  </p:transition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533400"/>
            <a:ext cx="7772400" cy="1470025"/>
          </a:xfrm>
        </p:spPr>
        <p:txBody>
          <a:bodyPr/>
          <a:lstStyle/>
          <a:p>
            <a:r>
              <a:rPr lang="en-US" dirty="0" smtClean="0"/>
              <a:t>The Mongol Way Of Life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47800" y="2209800"/>
            <a:ext cx="6400800" cy="1905000"/>
          </a:xfrm>
        </p:spPr>
        <p:txBody>
          <a:bodyPr>
            <a:normAutofit/>
          </a:bodyPr>
          <a:lstStyle/>
          <a:p>
            <a:endParaRPr lang="en-US" sz="3200" dirty="0" smtClean="0"/>
          </a:p>
          <a:p>
            <a:r>
              <a:rPr lang="en-US" sz="3200" dirty="0" smtClean="0"/>
              <a:t>By: Zack W. and Carleen B.</a:t>
            </a:r>
          </a:p>
          <a:p>
            <a:endParaRPr lang="en-US" sz="800" dirty="0"/>
          </a:p>
        </p:txBody>
      </p:sp>
      <p:pic>
        <p:nvPicPr>
          <p:cNvPr id="8194" name="Picture 2" descr="http://flagsandanthems.com/media/flags/flag-mongolia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81200" y="3505200"/>
            <a:ext cx="4762500" cy="3047999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3"/>
    <p:sndAc>
      <p:stSnd>
        <p:snd r:embed="rId2" name="voltage.wav"/>
      </p:stSnd>
    </p:sndAc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Marco Polo was dazzled by the Chinese civilization.</a:t>
            </a:r>
            <a:endParaRPr lang="en-US" dirty="0"/>
          </a:p>
        </p:txBody>
      </p:sp>
      <p:pic>
        <p:nvPicPr>
          <p:cNvPr id="1026" name="Picture 2" descr="http://www.yesnet.yk.ca/schools/projects/renaissance/graphics/marcopolotwo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19200" y="1447800"/>
            <a:ext cx="5257800" cy="4140518"/>
          </a:xfrm>
          <a:prstGeom prst="rect">
            <a:avLst/>
          </a:prstGeom>
          <a:noFill/>
        </p:spPr>
      </p:pic>
    </p:spTree>
  </p:cSld>
  <p:clrMapOvr>
    <a:masterClrMapping/>
  </p:clrMapOvr>
  <p:transition>
    <p:diamond/>
    <p:sndAc>
      <p:stSnd>
        <p:snd r:embed="rId2" name="voltage.wav"/>
      </p:stSnd>
    </p:sndAc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Kublai_Khan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533400" y="1600200"/>
            <a:ext cx="3124200" cy="3909995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81000"/>
            <a:ext cx="8229600" cy="1143000"/>
          </a:xfrm>
        </p:spPr>
        <p:txBody>
          <a:bodyPr/>
          <a:lstStyle/>
          <a:p>
            <a:r>
              <a:rPr lang="en-US" dirty="0" smtClean="0"/>
              <a:t>Kublai Khan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3733800" y="1447800"/>
            <a:ext cx="49530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Kublai Khan was the Mongolian leader, he ruled very well, and did very much for china. </a:t>
            </a:r>
            <a:endParaRPr lang="en-US" dirty="0"/>
          </a:p>
          <a:p>
            <a:pPr>
              <a:buFont typeface="Arial" pitchFamily="34" charset="0"/>
              <a:buChar char="•"/>
            </a:pPr>
            <a:endParaRPr lang="en-US" dirty="0" smtClean="0"/>
          </a:p>
          <a:p>
            <a:pPr>
              <a:buFont typeface="Arial" pitchFamily="34" charset="0"/>
              <a:buChar char="•"/>
            </a:pPr>
            <a:endParaRPr lang="en-US" dirty="0"/>
          </a:p>
          <a:p>
            <a:pPr>
              <a:buFont typeface="Arial" pitchFamily="34" charset="0"/>
              <a:buChar char="•"/>
            </a:pPr>
            <a:endParaRPr lang="en-US" dirty="0" smtClean="0"/>
          </a:p>
          <a:p>
            <a:pPr>
              <a:buFont typeface="Arial" pitchFamily="34" charset="0"/>
              <a:buChar char="•"/>
            </a:pPr>
            <a:endParaRPr lang="en-US" dirty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He died in 1294</a:t>
            </a:r>
            <a:endParaRPr lang="en-US" dirty="0"/>
          </a:p>
        </p:txBody>
      </p:sp>
    </p:spTree>
  </p:cSld>
  <p:clrMapOvr>
    <a:masterClrMapping/>
  </p:clrMapOvr>
  <p:transition>
    <p:wheel spokes="3"/>
    <p:sndAc>
      <p:stSnd>
        <p:snd r:embed="rId2" name="voltage.wav"/>
      </p:stSnd>
    </p:sndAc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09600" y="1828800"/>
            <a:ext cx="8183880" cy="4187952"/>
          </a:xfrm>
        </p:spPr>
        <p:txBody>
          <a:bodyPr/>
          <a:lstStyle/>
          <a:p>
            <a:r>
              <a:rPr lang="en-US" dirty="0" smtClean="0"/>
              <a:t>Extended the Grand Canal </a:t>
            </a:r>
          </a:p>
          <a:p>
            <a:r>
              <a:rPr lang="en-US" dirty="0" smtClean="0"/>
              <a:t>Had the main roads fixed</a:t>
            </a:r>
          </a:p>
          <a:p>
            <a:r>
              <a:rPr lang="en-US" dirty="0" smtClean="0"/>
              <a:t>Had his strong army keep peace</a:t>
            </a:r>
          </a:p>
          <a:p>
            <a:r>
              <a:rPr lang="en-US" dirty="0" smtClean="0"/>
              <a:t>Tried to rule fairly </a:t>
            </a:r>
          </a:p>
          <a:p>
            <a:r>
              <a:rPr lang="en-US" dirty="0" smtClean="0"/>
              <a:t>HE BROUGHT THE ENTIRE EAST AND WEST TOGETHER!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85800" y="304800"/>
            <a:ext cx="8183880" cy="1051560"/>
          </a:xfrm>
        </p:spPr>
        <p:txBody>
          <a:bodyPr/>
          <a:lstStyle/>
          <a:p>
            <a:r>
              <a:rPr lang="en-US" dirty="0" smtClean="0"/>
              <a:t>Kublai Kahn……..</a:t>
            </a:r>
            <a:endParaRPr lang="en-US" dirty="0"/>
          </a:p>
        </p:txBody>
      </p:sp>
    </p:spTree>
  </p:cSld>
  <p:clrMapOvr>
    <a:masterClrMapping/>
  </p:clrMapOvr>
  <p:transition>
    <p:wheel spokes="8"/>
    <p:sndAc>
      <p:stSnd>
        <p:snd r:embed="rId2" name="voltage.wav"/>
      </p:stSnd>
    </p:sndAc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133600"/>
            <a:ext cx="8229600" cy="362743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Not long after Kublai Kahn’s death did the empire start to break up. The empire was to much to handle    for 1 person. In addition the peoples of the empire did not feel any connection with each other. In 1398 a rebel leader captured  Khanbalik and formed a new dynasty called the Ming and it lasted almost 300 years.</a:t>
            </a:r>
            <a:endParaRPr lang="en-US" dirty="0"/>
          </a:p>
        </p:txBody>
      </p:sp>
    </p:spTree>
  </p:cSld>
  <p:clrMapOvr>
    <a:masterClrMapping/>
  </p:clrMapOvr>
  <p:transition>
    <p:push/>
    <p:sndAc>
      <p:stSnd>
        <p:snd r:embed="rId2" name="voltage.wav"/>
      </p:stSnd>
    </p:sndAc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1524000"/>
            <a:ext cx="8183880" cy="4187952"/>
          </a:xfrm>
        </p:spPr>
        <p:txBody>
          <a:bodyPr/>
          <a:lstStyle/>
          <a:p>
            <a:r>
              <a:rPr lang="en-US" dirty="0" smtClean="0"/>
              <a:t>Who was the person that was dazzled by the Chinese civilization?</a:t>
            </a:r>
          </a:p>
          <a:p>
            <a:r>
              <a:rPr lang="en-US" dirty="0" smtClean="0"/>
              <a:t>Who was the Mongol leader?</a:t>
            </a:r>
          </a:p>
          <a:p>
            <a:r>
              <a:rPr lang="en-US" dirty="0" smtClean="0"/>
              <a:t>Name at least 2 things that he did for his empire.</a:t>
            </a:r>
          </a:p>
          <a:p>
            <a:r>
              <a:rPr lang="en-US" dirty="0" smtClean="0"/>
              <a:t>When did Kublai Kahn die?</a:t>
            </a:r>
          </a:p>
          <a:p>
            <a:r>
              <a:rPr lang="en-US" dirty="0" smtClean="0"/>
              <a:t>In What year did a new dynasty form?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85800" y="381000"/>
            <a:ext cx="8183880" cy="1051560"/>
          </a:xfrm>
        </p:spPr>
        <p:txBody>
          <a:bodyPr/>
          <a:lstStyle/>
          <a:p>
            <a:r>
              <a:rPr lang="en-US" dirty="0" smtClean="0"/>
              <a:t>Questions</a:t>
            </a:r>
            <a:endParaRPr lang="en-US" dirty="0"/>
          </a:p>
        </p:txBody>
      </p:sp>
    </p:spTree>
  </p:cSld>
  <p:clrMapOvr>
    <a:masterClrMapping/>
  </p:clrMapOvr>
  <p:transition>
    <p:cover dir="lu"/>
    <p:sndAc>
      <p:stSnd>
        <p:snd r:embed="rId2" name="drumroll.wav"/>
      </p:stSnd>
    </p:sndAc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762000" y="1676400"/>
            <a:ext cx="8183880" cy="4187952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n-US" dirty="0" smtClean="0"/>
              <a:t>1 Marco Polo was dazzled by the Chinese civilization.</a:t>
            </a:r>
          </a:p>
          <a:p>
            <a:pPr>
              <a:buNone/>
            </a:pPr>
            <a:r>
              <a:rPr lang="en-US" dirty="0" smtClean="0"/>
              <a:t>2 Kublai Kahn was the Mongol leader.</a:t>
            </a:r>
          </a:p>
          <a:p>
            <a:pPr>
              <a:buNone/>
            </a:pPr>
            <a:r>
              <a:rPr lang="en-US" dirty="0" smtClean="0"/>
              <a:t>3  He extended the grand canal, Had the main roads fixed,</a:t>
            </a:r>
          </a:p>
          <a:p>
            <a:pPr>
              <a:buNone/>
            </a:pPr>
            <a:r>
              <a:rPr lang="en-US" dirty="0" smtClean="0"/>
              <a:t>   Had his strong army keep peace, And he ruled fairly.  </a:t>
            </a:r>
          </a:p>
          <a:p>
            <a:pPr>
              <a:buNone/>
            </a:pPr>
            <a:r>
              <a:rPr lang="en-US" dirty="0" smtClean="0"/>
              <a:t>4   Kublai Kahn died in 1294.</a:t>
            </a:r>
          </a:p>
          <a:p>
            <a:pPr>
              <a:buNone/>
            </a:pPr>
            <a:r>
              <a:rPr lang="en-US" dirty="0" smtClean="0"/>
              <a:t>5   A new dynasty formed in 1398 called the Ming dynasty.</a:t>
            </a:r>
          </a:p>
          <a:p>
            <a:pPr>
              <a:buNone/>
            </a:pP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533400" y="381000"/>
            <a:ext cx="8183880" cy="1051560"/>
          </a:xfrm>
        </p:spPr>
        <p:txBody>
          <a:bodyPr/>
          <a:lstStyle/>
          <a:p>
            <a:r>
              <a:rPr lang="en-US" dirty="0" smtClean="0"/>
              <a:t>Answers</a:t>
            </a:r>
            <a:endParaRPr lang="en-US" dirty="0"/>
          </a:p>
        </p:txBody>
      </p:sp>
    </p:spTree>
  </p:cSld>
  <p:clrMapOvr>
    <a:masterClrMapping/>
  </p:clrMapOvr>
  <p:transition>
    <p:newsflash/>
    <p:sndAc>
      <p:stSnd>
        <p:snd r:embed="rId2" name="voltage.wav"/>
      </p:stSnd>
    </p:sndAc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82</TotalTime>
  <Words>252</Words>
  <Application>Microsoft Office PowerPoint</Application>
  <PresentationFormat>On-screen Show (4:3)</PresentationFormat>
  <Paragraphs>32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Concourse</vt:lpstr>
      <vt:lpstr>The Mongol Way Of Life </vt:lpstr>
      <vt:lpstr>Marco Polo was dazzled by the Chinese civilization.</vt:lpstr>
      <vt:lpstr>Kublai Khan</vt:lpstr>
      <vt:lpstr>Kublai Kahn……..</vt:lpstr>
      <vt:lpstr>Not long after Kublai Kahn’s death did the empire start to break up. The empire was to much to handle    for 1 person. In addition the peoples of the empire did not feel any connection with each other. In 1398 a rebel leader captured  Khanbalik and formed a new dynasty called the Ming and it lasted almost 300 years.</vt:lpstr>
      <vt:lpstr>Questions</vt:lpstr>
      <vt:lpstr>Answers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Mongol Way Of Life</dc:title>
  <dc:creator>Student</dc:creator>
  <cp:lastModifiedBy>Student</cp:lastModifiedBy>
  <cp:revision>10</cp:revision>
  <dcterms:created xsi:type="dcterms:W3CDTF">2010-10-21T14:53:54Z</dcterms:created>
  <dcterms:modified xsi:type="dcterms:W3CDTF">2010-10-25T14:13:29Z</dcterms:modified>
</cp:coreProperties>
</file>