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72" r:id="rId5"/>
    <p:sldId id="273" r:id="rId6"/>
    <p:sldId id="274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660"/>
  </p:normalViewPr>
  <p:slideViewPr>
    <p:cSldViewPr>
      <p:cViewPr varScale="1">
        <p:scale>
          <a:sx n="72" d="100"/>
          <a:sy n="72" d="100"/>
        </p:scale>
        <p:origin x="-112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C8FF4-DD60-46ED-B872-6796B4212396}" type="datetimeFigureOut">
              <a:rPr lang="en-US" smtClean="0"/>
              <a:pPr/>
              <a:t>4/26/2011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FCFE1-CB48-466A-8FBA-857C11529EF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C8FF4-DD60-46ED-B872-6796B4212396}" type="datetimeFigureOut">
              <a:rPr lang="en-US" smtClean="0"/>
              <a:pPr/>
              <a:t>4/26/2011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FCFE1-CB48-466A-8FBA-857C11529E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C8FF4-DD60-46ED-B872-6796B4212396}" type="datetimeFigureOut">
              <a:rPr lang="en-US" smtClean="0"/>
              <a:pPr/>
              <a:t>4/26/2011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FCFE1-CB48-466A-8FBA-857C11529E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C8FF4-DD60-46ED-B872-6796B4212396}" type="datetimeFigureOut">
              <a:rPr lang="en-US" smtClean="0"/>
              <a:pPr/>
              <a:t>4/26/2011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FCFE1-CB48-466A-8FBA-857C11529E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C8FF4-DD60-46ED-B872-6796B4212396}" type="datetimeFigureOut">
              <a:rPr lang="en-US" smtClean="0"/>
              <a:pPr/>
              <a:t>4/26/2011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32FCFE1-CB48-466A-8FBA-857C11529E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C8FF4-DD60-46ED-B872-6796B4212396}" type="datetimeFigureOut">
              <a:rPr lang="en-US" smtClean="0"/>
              <a:pPr/>
              <a:t>4/26/2011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FCFE1-CB48-466A-8FBA-857C11529E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C8FF4-DD60-46ED-B872-6796B4212396}" type="datetimeFigureOut">
              <a:rPr lang="en-US" smtClean="0"/>
              <a:pPr/>
              <a:t>4/26/2011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FCFE1-CB48-466A-8FBA-857C11529E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C8FF4-DD60-46ED-B872-6796B4212396}" type="datetimeFigureOut">
              <a:rPr lang="en-US" smtClean="0"/>
              <a:pPr/>
              <a:t>4/26/2011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FCFE1-CB48-466A-8FBA-857C11529E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C8FF4-DD60-46ED-B872-6796B4212396}" type="datetimeFigureOut">
              <a:rPr lang="en-US" smtClean="0"/>
              <a:pPr/>
              <a:t>4/26/2011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FCFE1-CB48-466A-8FBA-857C11529E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C8FF4-DD60-46ED-B872-6796B4212396}" type="datetimeFigureOut">
              <a:rPr lang="en-US" smtClean="0"/>
              <a:pPr/>
              <a:t>4/26/2011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FCFE1-CB48-466A-8FBA-857C11529E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C8FF4-DD60-46ED-B872-6796B4212396}" type="datetimeFigureOut">
              <a:rPr lang="en-US" smtClean="0"/>
              <a:pPr/>
              <a:t>4/26/2011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FCFE1-CB48-466A-8FBA-857C11529E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60C8FF4-DD60-46ED-B872-6796B4212396}" type="datetimeFigureOut">
              <a:rPr lang="en-US" smtClean="0"/>
              <a:pPr/>
              <a:t>4/26/2011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32FCFE1-CB48-466A-8FBA-857C11529E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7.wav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9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Peninsular Campaign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Ben </a:t>
            </a:r>
            <a:r>
              <a:rPr lang="en-US" dirty="0" err="1" smtClean="0"/>
              <a:t>Strojny</a:t>
            </a:r>
            <a:r>
              <a:rPr lang="en-US" dirty="0" smtClean="0"/>
              <a:t>, Greg Irwin, and Dylan Morey </a:t>
            </a:r>
            <a:endParaRPr lang="en-US" dirty="0"/>
          </a:p>
        </p:txBody>
      </p:sp>
    </p:spTree>
  </p:cSld>
  <p:clrMapOvr>
    <a:masterClrMapping/>
  </p:clrMapOvr>
  <p:transition>
    <p:dissolve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Commanders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John B. </a:t>
            </a:r>
            <a:r>
              <a:rPr lang="en-US" sz="2400" dirty="0" err="1" smtClean="0"/>
              <a:t>Magruder</a:t>
            </a:r>
            <a:r>
              <a:rPr lang="en-US" sz="2400" dirty="0" smtClean="0"/>
              <a:t> Confederate general, was born on May 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1807 and died on Feb 19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1871. He was a U.S. army officer of the Mexican American War and lead in the Civil War.</a:t>
            </a:r>
            <a:endParaRPr lang="en-US" sz="2400" dirty="0"/>
          </a:p>
        </p:txBody>
      </p:sp>
      <p:pic>
        <p:nvPicPr>
          <p:cNvPr id="10242" name="Picture 2" descr="http://upload.wikimedia.org/wikipedia/commons/thumb/3/35/John_B_Magruder.jpg/180px-John_B_Magrud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3200400"/>
            <a:ext cx="2819400" cy="25908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218" name="Picture 2" descr="http://wigwags.files.wordpress.com/2009/05/peninsular-campaign-map.jpg?w=468&amp;h=4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 cstate="print"/>
          <a:stretch>
            <a:fillRect/>
          </a:stretch>
        </p:blipFill>
        <p:spPr>
          <a:xfrm>
            <a:off x="22860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r"/>
    <p:sndAc>
      <p:stSnd>
        <p:snd r:embed="rId3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81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194" name="Picture 2" descr="http://civilwarinvirginia.files.wordpress.com/2011/04/peninsula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600200"/>
            <a:ext cx="4038600" cy="4724400"/>
          </a:xfrm>
          <a:prstGeom prst="rect">
            <a:avLst/>
          </a:prstGeom>
          <a:noFill/>
        </p:spPr>
      </p:pic>
      <p:pic>
        <p:nvPicPr>
          <p:cNvPr id="8196" name="Picture 4" descr="http://a8.sphotos.ak.fbcdn.net/hphotos-ak-snc3/29500_1263300992876_1540286253_30614050_7757651_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1600200"/>
            <a:ext cx="4267200" cy="4724400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explode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0" name="Picture 2" descr="http://usgwarchives.net/va/photo/henrico/malvern_hi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447800"/>
            <a:ext cx="4267200" cy="4857751"/>
          </a:xfrm>
          <a:prstGeom prst="rect">
            <a:avLst/>
          </a:prstGeom>
          <a:noFill/>
        </p:spPr>
      </p:pic>
      <p:pic>
        <p:nvPicPr>
          <p:cNvPr id="7172" name="Picture 4" descr="http://photos.igougo.com/images/p177153-Williamsburg-Battlefield_at_Yorktow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29150" y="1447800"/>
            <a:ext cx="4514850" cy="495300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  <p:sndAc>
      <p:stSnd>
        <p:snd r:embed="rId2" name="explode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The </a:t>
            </a:r>
            <a:r>
              <a:rPr lang="en-US" sz="2000" dirty="0" smtClean="0"/>
              <a:t>importance </a:t>
            </a:r>
            <a:r>
              <a:rPr lang="en-US" sz="2000" dirty="0" smtClean="0"/>
              <a:t>this battle </a:t>
            </a:r>
            <a:r>
              <a:rPr lang="en-US" sz="2000" dirty="0" smtClean="0"/>
              <a:t>had on the </a:t>
            </a:r>
            <a:br>
              <a:rPr lang="en-US" sz="2000" dirty="0" smtClean="0"/>
            </a:br>
            <a:r>
              <a:rPr lang="en-US" sz="2000" dirty="0" smtClean="0"/>
              <a:t>Civil War was great for the Confederates  it may have been the most ambitious Union operation ever launched but it worked out for the Confederates.</a:t>
            </a:r>
          </a:p>
          <a:p>
            <a:r>
              <a:rPr lang="en-US" sz="2000" dirty="0" smtClean="0"/>
              <a:t>It was a unsuccessful Union effort to capture the Confederate capital at Richmond.</a:t>
            </a:r>
          </a:p>
          <a:p>
            <a:r>
              <a:rPr lang="en-US" sz="2000" dirty="0" smtClean="0"/>
              <a:t>This battle was one of the most controversial operations of the Civil War.</a:t>
            </a:r>
          </a:p>
          <a:p>
            <a:r>
              <a:rPr lang="en-US" sz="2000" dirty="0" smtClean="0"/>
              <a:t>McClellan Blamed Washington for failing to provide him with enough men or support, despite outnumbering his opponents  for the entire campaign.</a:t>
            </a:r>
          </a:p>
          <a:p>
            <a:r>
              <a:rPr lang="en-US" sz="2000" dirty="0" smtClean="0"/>
              <a:t>McClellan lost because he moved slowly with his troops to Richmond and kept getting held up by small Confederate forces. </a:t>
            </a:r>
          </a:p>
          <a:p>
            <a:endParaRPr lang="en-US" sz="2000" dirty="0"/>
          </a:p>
        </p:txBody>
      </p:sp>
    </p:spTree>
  </p:cSld>
  <p:clrMapOvr>
    <a:masterClrMapping/>
  </p:clrMapOvr>
  <p:transition>
    <p:fade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dissolve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Peninsular Campaign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The battles were fought in Virginia it started in southeastern part of Virginia and was fought along York river  up to Richmond. </a:t>
            </a:r>
          </a:p>
          <a:p>
            <a:r>
              <a:rPr lang="en-US" dirty="0" smtClean="0"/>
              <a:t>The  Peninsular Campaign was fought April 4</a:t>
            </a:r>
            <a:r>
              <a:rPr lang="en-US" baseline="30000" dirty="0" smtClean="0"/>
              <a:t>th</a:t>
            </a:r>
            <a:r>
              <a:rPr lang="en-US" dirty="0" smtClean="0"/>
              <a:t> through July 1</a:t>
            </a:r>
            <a:r>
              <a:rPr lang="en-US" baseline="30000" dirty="0" smtClean="0"/>
              <a:t>st</a:t>
            </a:r>
            <a:r>
              <a:rPr lang="en-US" dirty="0" smtClean="0"/>
              <a:t> 1862. </a:t>
            </a:r>
          </a:p>
          <a:p>
            <a:endParaRPr lang="en-US" dirty="0"/>
          </a:p>
        </p:txBody>
      </p:sp>
    </p:spTree>
  </p:cSld>
  <p:clrMapOvr>
    <a:masterClrMapping/>
  </p:clrMapOvr>
  <p:transition>
    <p:wipe dir="d"/>
    <p:sndAc>
      <p:stSnd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5WS and the 1 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6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Who- the generals for the Union soldiers were Edwin V. Sumner, Samuel P. </a:t>
            </a:r>
            <a:r>
              <a:rPr lang="en-US" sz="1800" dirty="0" err="1" smtClean="0"/>
              <a:t>Henizelman</a:t>
            </a:r>
            <a:r>
              <a:rPr lang="en-US" sz="1800" dirty="0" smtClean="0"/>
              <a:t>, Erasmus D. Keyes and the generals for the Confederates were D. H. Hill, James Longstreet, John B. </a:t>
            </a:r>
            <a:r>
              <a:rPr lang="en-US" sz="1800" dirty="0" err="1" smtClean="0"/>
              <a:t>Magruder</a:t>
            </a:r>
            <a:r>
              <a:rPr lang="en-US" sz="1800" dirty="0" smtClean="0"/>
              <a:t>, and Robert E. Lee. </a:t>
            </a:r>
          </a:p>
          <a:p>
            <a:r>
              <a:rPr lang="en-US" sz="1800" dirty="0" smtClean="0"/>
              <a:t>What- the Campaign was about the Union soldiers were trying to attack the Confederate capital Richmond. The campaign failed for the Union but was a great victory for the Confederates. </a:t>
            </a:r>
          </a:p>
          <a:p>
            <a:r>
              <a:rPr lang="en-US" sz="1800" dirty="0" smtClean="0"/>
              <a:t>When- was the months June 25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 through July 1</a:t>
            </a:r>
            <a:r>
              <a:rPr lang="en-US" sz="1800" baseline="30000" dirty="0" smtClean="0"/>
              <a:t>st</a:t>
            </a:r>
            <a:r>
              <a:rPr lang="en-US" sz="1800" dirty="0" smtClean="0"/>
              <a:t> of 1862 </a:t>
            </a:r>
          </a:p>
          <a:p>
            <a:r>
              <a:rPr lang="en-US" sz="1800" dirty="0" smtClean="0"/>
              <a:t>Where- was fought throughout Northern Virginia through Southern Virginia.</a:t>
            </a:r>
          </a:p>
          <a:p>
            <a:r>
              <a:rPr lang="en-US" sz="1800" dirty="0" smtClean="0"/>
              <a:t>Why-  it was fought because the Union was trying to regain control of the capital of Richmond</a:t>
            </a:r>
          </a:p>
          <a:p>
            <a:r>
              <a:rPr lang="en-US" sz="1800" dirty="0" smtClean="0"/>
              <a:t>How- it was fought with very many tactics like the Quaker Gun which was used to fool the enemies into think that they had a lot of powerful cannons but they were really just huge logs painted black.</a:t>
            </a:r>
          </a:p>
          <a:p>
            <a:endParaRPr lang="en-US" sz="1600" dirty="0" smtClean="0"/>
          </a:p>
        </p:txBody>
      </p:sp>
    </p:spTree>
  </p:cSld>
  <p:clrMapOvr>
    <a:masterClrMapping/>
  </p:clrMapOvr>
  <p:transition>
    <p:wipe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Soldiers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Number of soldiers on the Union side Had over 100,000 troops.</a:t>
            </a:r>
          </a:p>
          <a:p>
            <a:r>
              <a:rPr lang="en-US" sz="2000" dirty="0" smtClean="0"/>
              <a:t>Number of Confederates soldiers there were was over 115,000 men with 330 guns and over 45,000 men to call in.</a:t>
            </a:r>
          </a:p>
          <a:p>
            <a:r>
              <a:rPr lang="en-US" sz="2000" dirty="0" smtClean="0"/>
              <a:t>Over 22700 soldiers on the Union side were missing, killed or wounded.</a:t>
            </a:r>
          </a:p>
          <a:p>
            <a:r>
              <a:rPr lang="en-US" sz="2000" dirty="0" smtClean="0"/>
              <a:t>Over 27900 soldiers on the Confederate side were missing, killed, or wounded.</a:t>
            </a:r>
          </a:p>
          <a:p>
            <a:endParaRPr lang="en-US" sz="1800" dirty="0"/>
          </a:p>
        </p:txBody>
      </p:sp>
    </p:spTree>
  </p:cSld>
  <p:clrMapOvr>
    <a:masterClrMapping/>
  </p:clrMapOvr>
  <p:transition>
    <p:dissolve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Battles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Hampton Roads battle lasted from March 8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to 9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it was the most noted navel battle in the Civil War</a:t>
            </a:r>
          </a:p>
          <a:p>
            <a:r>
              <a:rPr lang="en-US" sz="1600" dirty="0" smtClean="0"/>
              <a:t>Yorktown battle was from April 5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May 4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 Union commander George B. McClellan’s Army of the Potomac fought Major General John B. </a:t>
            </a:r>
            <a:r>
              <a:rPr lang="en-US" sz="1600" dirty="0" err="1" smtClean="0"/>
              <a:t>Magruder</a:t>
            </a:r>
            <a:r>
              <a:rPr lang="en-US" sz="1600" dirty="0" smtClean="0"/>
              <a:t> and his confederate force at Yorktown behind the Warwick Line.</a:t>
            </a:r>
          </a:p>
          <a:p>
            <a:r>
              <a:rPr lang="en-US" sz="1600" dirty="0" smtClean="0"/>
              <a:t>Williamsburg was fought  on May 5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1862 also known as the battle of Fort </a:t>
            </a:r>
            <a:r>
              <a:rPr lang="en-US" sz="1600" dirty="0" err="1" smtClean="0"/>
              <a:t>Magruder</a:t>
            </a:r>
            <a:r>
              <a:rPr lang="en-US" sz="1600" dirty="0" smtClean="0"/>
              <a:t> it took place in York county, James city county, and Williamsburg Virginia. </a:t>
            </a:r>
          </a:p>
          <a:p>
            <a:r>
              <a:rPr lang="en-US" sz="1600" dirty="0" smtClean="0"/>
              <a:t>Battle of </a:t>
            </a:r>
            <a:r>
              <a:rPr lang="en-US" sz="1600" dirty="0" err="1" smtClean="0"/>
              <a:t>Eltham’s</a:t>
            </a:r>
            <a:r>
              <a:rPr lang="en-US" sz="1600" dirty="0" smtClean="0"/>
              <a:t> Landing took place on May 7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1862 New Kent county, Virginia William B. Franklin’s Union division landed at the landing and was attacked by 2 brigades of Brigade General G. W. Smith</a:t>
            </a:r>
          </a:p>
          <a:p>
            <a:r>
              <a:rPr lang="en-US" sz="1600" dirty="0" smtClean="0"/>
              <a:t>Norfolk and </a:t>
            </a:r>
            <a:r>
              <a:rPr lang="en-US" sz="1600" dirty="0" err="1" smtClean="0"/>
              <a:t>Drewry’s</a:t>
            </a:r>
            <a:r>
              <a:rPr lang="en-US" sz="1600" dirty="0" smtClean="0"/>
              <a:t> Bluff was fought on May 15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1862 in Chester Field County, Virginia 5 U.S. navy gunboats went up the James River to test the defenses in Richmond Virginia. </a:t>
            </a:r>
          </a:p>
          <a:p>
            <a:endParaRPr lang="en-US" sz="1600" dirty="0" smtClean="0"/>
          </a:p>
        </p:txBody>
      </p:sp>
    </p:spTree>
  </p:cSld>
  <p:clrMapOvr>
    <a:masterClrMapping/>
  </p:clrMapOvr>
  <p:transition>
    <p:cut thruBlk="1"/>
    <p:sndAc>
      <p:stSnd>
        <p:snd r:embed="rId2" name="bomb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Battles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The Battle of Hanover Court House was fought on May 27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1862 in Hanover county. Brigade General Fitz John Porter and his 5 corps extended North to protect the right flank of Major General McClellan’s Union Army of the Potomac. Porters objective was to deal with a Confederate force near Hanover Court House.</a:t>
            </a:r>
          </a:p>
          <a:p>
            <a:r>
              <a:rPr lang="en-US" sz="1800" dirty="0" smtClean="0"/>
              <a:t>The battle of 7 Pines was fought from May 31</a:t>
            </a:r>
            <a:r>
              <a:rPr lang="en-US" sz="1800" baseline="30000" dirty="0" smtClean="0"/>
              <a:t>st</a:t>
            </a:r>
            <a:r>
              <a:rPr lang="en-US" sz="1800" dirty="0" smtClean="0"/>
              <a:t> to June 1</a:t>
            </a:r>
            <a:r>
              <a:rPr lang="en-US" sz="1800" baseline="30000" dirty="0" smtClean="0"/>
              <a:t>st</a:t>
            </a:r>
            <a:r>
              <a:rPr lang="en-US" sz="1800" dirty="0" smtClean="0"/>
              <a:t> 1862. in Henrico county it was a culmination of an offensive up the Virginia Peninsula by Major General </a:t>
            </a:r>
            <a:r>
              <a:rPr lang="en-US" sz="1800" dirty="0" err="1" smtClean="0"/>
              <a:t>McClellen</a:t>
            </a:r>
            <a:r>
              <a:rPr lang="en-US" sz="1800" smtClean="0"/>
              <a:t> </a:t>
            </a:r>
            <a:endParaRPr lang="en-US" sz="1800" dirty="0" smtClean="0"/>
          </a:p>
          <a:p>
            <a:r>
              <a:rPr lang="en-US" sz="1800" dirty="0" smtClean="0"/>
              <a:t>The seven days battles were series of 6 major battles over the 7 days from June 25</a:t>
            </a:r>
            <a:r>
              <a:rPr lang="en-US" sz="1800" baseline="30000" dirty="0" smtClean="0"/>
              <a:t>th </a:t>
            </a:r>
            <a:r>
              <a:rPr lang="en-US" sz="1800" dirty="0" smtClean="0"/>
              <a:t> to July 1</a:t>
            </a:r>
            <a:r>
              <a:rPr lang="en-US" sz="1800" baseline="30000" dirty="0" smtClean="0"/>
              <a:t>st</a:t>
            </a:r>
            <a:r>
              <a:rPr lang="en-US" sz="1800" dirty="0" smtClean="0"/>
              <a:t> </a:t>
            </a:r>
          </a:p>
          <a:p>
            <a:endParaRPr lang="en-US" sz="1800" dirty="0"/>
          </a:p>
        </p:txBody>
      </p:sp>
    </p:spTree>
  </p:cSld>
  <p:clrMapOvr>
    <a:masterClrMapping/>
  </p:clrMapOvr>
  <p:transition>
    <p:wipe dir="u"/>
    <p:sndAc>
      <p:stSnd>
        <p:snd r:embed="rId2" name="bomb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Commanders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Edwin </a:t>
            </a:r>
            <a:r>
              <a:rPr lang="en-US" sz="1600" dirty="0" err="1" smtClean="0"/>
              <a:t>Vose</a:t>
            </a:r>
            <a:r>
              <a:rPr lang="en-US" sz="1600" dirty="0" smtClean="0"/>
              <a:t> Sumner Union General born in Jan 30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1797  he died March 21</a:t>
            </a:r>
            <a:r>
              <a:rPr lang="en-US" sz="1600" baseline="30000" dirty="0" smtClean="0"/>
              <a:t>st</a:t>
            </a:r>
            <a:r>
              <a:rPr lang="en-US" sz="1600" dirty="0" smtClean="0"/>
              <a:t> 1863. Born in Boston Massachusetts, he entered the U.S. army as a 2</a:t>
            </a:r>
            <a:r>
              <a:rPr lang="en-US" sz="1600" baseline="30000" dirty="0" smtClean="0"/>
              <a:t>nd</a:t>
            </a:r>
            <a:r>
              <a:rPr lang="en-US" sz="1600" dirty="0" smtClean="0"/>
              <a:t> Lt as the 2</a:t>
            </a:r>
            <a:r>
              <a:rPr lang="en-US" sz="1600" baseline="30000" dirty="0" smtClean="0"/>
              <a:t>nd</a:t>
            </a:r>
            <a:r>
              <a:rPr lang="en-US" sz="1600" dirty="0" smtClean="0"/>
              <a:t> us infantry unit March 3</a:t>
            </a:r>
            <a:r>
              <a:rPr lang="en-US" sz="1600" baseline="30000" dirty="0" smtClean="0"/>
              <a:t>rd</a:t>
            </a:r>
            <a:r>
              <a:rPr lang="en-US" sz="1600" dirty="0" smtClean="0"/>
              <a:t> 1819.</a:t>
            </a:r>
          </a:p>
          <a:p>
            <a:endParaRPr lang="en-US" sz="1600" dirty="0" smtClean="0"/>
          </a:p>
          <a:p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/>
            </a:r>
            <a:br>
              <a:rPr lang="en-US" sz="1600" dirty="0" smtClean="0"/>
            </a:b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smtClean="0"/>
              <a:t>Samuel P. </a:t>
            </a:r>
            <a:r>
              <a:rPr lang="en-US" sz="1600" dirty="0" err="1" smtClean="0"/>
              <a:t>Heintzelman</a:t>
            </a:r>
            <a:r>
              <a:rPr lang="en-US" sz="1600" dirty="0" smtClean="0"/>
              <a:t> Union General was born on Sept. 30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1805 and died May 1</a:t>
            </a:r>
            <a:r>
              <a:rPr lang="en-US" sz="1600" baseline="30000" dirty="0" smtClean="0"/>
              <a:t>st</a:t>
            </a:r>
            <a:r>
              <a:rPr lang="en-US" sz="1600" dirty="0" smtClean="0"/>
              <a:t> 1880. He was in the second Seminole and the Mexican American, Civil, Yuma, and Cortina. </a:t>
            </a:r>
          </a:p>
          <a:p>
            <a:r>
              <a:rPr lang="en-US" sz="1600" dirty="0" smtClean="0"/>
              <a:t> </a:t>
            </a:r>
          </a:p>
          <a:p>
            <a:endParaRPr lang="en-US" sz="1600" dirty="0" smtClean="0"/>
          </a:p>
        </p:txBody>
      </p:sp>
      <p:pic>
        <p:nvPicPr>
          <p:cNvPr id="13314" name="Picture 2" descr="http://civilwarriors.net/wordpress/wp-content/uploads/sumner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2209800"/>
            <a:ext cx="2286000" cy="1600200"/>
          </a:xfrm>
          <a:prstGeom prst="rect">
            <a:avLst/>
          </a:prstGeom>
          <a:noFill/>
        </p:spPr>
      </p:pic>
      <p:pic>
        <p:nvPicPr>
          <p:cNvPr id="13316" name="Picture 4" descr="http://www.old-picture.com/civil-war/pictures/Heintzelman-Gener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4419600"/>
            <a:ext cx="2438400" cy="1905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Commanders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000" dirty="0" smtClean="0"/>
              <a:t>Erasmus Darwin Keyes born on May 29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1810 and died Oct. 14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1895. he was Union General and he was noted for leading the 4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corps of the Union Army of the Potomac during the first half of the American Civil War.</a:t>
            </a:r>
          </a:p>
          <a:p>
            <a:endParaRPr lang="en-US" dirty="0"/>
          </a:p>
        </p:txBody>
      </p:sp>
      <p:pic>
        <p:nvPicPr>
          <p:cNvPr id="12290" name="Picture 2" descr="http://www.old-picture.com/civil-war/pictures/General-Erasmus-Key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2743200"/>
            <a:ext cx="2667000" cy="3197533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Commanders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James Longstreet born Jan. 8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 1821 to Jan 2</a:t>
            </a:r>
            <a:r>
              <a:rPr lang="en-US" sz="1800" baseline="30000" dirty="0" smtClean="0"/>
              <a:t>nd</a:t>
            </a:r>
            <a:r>
              <a:rPr lang="en-US" sz="1800" dirty="0" smtClean="0"/>
              <a:t> 1904 was one of the foremost Confederate Generals of the Civil War.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r>
              <a:rPr lang="en-US" sz="1800" dirty="0" err="1" smtClean="0"/>
              <a:t>Danial</a:t>
            </a:r>
            <a:r>
              <a:rPr lang="en-US" sz="1800" dirty="0" smtClean="0"/>
              <a:t> Harvey Hill Confederate general, was born on July 12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1821 and died on Sept. 24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1889. He served with A. P. Hill in the army of Northern Virginia. </a:t>
            </a:r>
            <a:endParaRPr lang="en-US" sz="1800" dirty="0"/>
          </a:p>
        </p:txBody>
      </p:sp>
      <p:pic>
        <p:nvPicPr>
          <p:cNvPr id="11266" name="Picture 2" descr="http://usa-civil-war.com/Longstreet/longstree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2209800"/>
            <a:ext cx="2209800" cy="1906859"/>
          </a:xfrm>
          <a:prstGeom prst="rect">
            <a:avLst/>
          </a:prstGeom>
          <a:noFill/>
        </p:spPr>
      </p:pic>
      <p:pic>
        <p:nvPicPr>
          <p:cNvPr id="11268" name="Picture 4" descr="http://rpmedia.ask.com/ts?u=/wikipedia/commons/thumb/b/bb/Daniel_Harvey_Hill.jpg/88px-Daniel_Harvey_Hil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81400" y="4800600"/>
            <a:ext cx="1981200" cy="16764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2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260</TotalTime>
  <Words>748</Words>
  <Application>Microsoft Office PowerPoint</Application>
  <PresentationFormat>On-screen Show (4:3)</PresentationFormat>
  <Paragraphs>58</Paragraphs>
  <Slides>15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Apex</vt:lpstr>
      <vt:lpstr>The Peninsular Campaign</vt:lpstr>
      <vt:lpstr>Peninsular Campaign</vt:lpstr>
      <vt:lpstr>5WS and the 1 H</vt:lpstr>
      <vt:lpstr>Soldiers </vt:lpstr>
      <vt:lpstr>Battles </vt:lpstr>
      <vt:lpstr>Battles continued</vt:lpstr>
      <vt:lpstr>The Commanders </vt:lpstr>
      <vt:lpstr>Commanders</vt:lpstr>
      <vt:lpstr>Commanders</vt:lpstr>
      <vt:lpstr>Commanders</vt:lpstr>
      <vt:lpstr>Slide 11</vt:lpstr>
      <vt:lpstr>Past</vt:lpstr>
      <vt:lpstr>Present</vt:lpstr>
      <vt:lpstr>Conclusion</vt:lpstr>
      <vt:lpstr>The End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Peninsular Campaign</dc:title>
  <dc:creator>Student</dc:creator>
  <cp:lastModifiedBy>Student</cp:lastModifiedBy>
  <cp:revision>37</cp:revision>
  <dcterms:created xsi:type="dcterms:W3CDTF">2011-04-18T13:23:15Z</dcterms:created>
  <dcterms:modified xsi:type="dcterms:W3CDTF">2011-04-26T13:49:10Z</dcterms:modified>
</cp:coreProperties>
</file>