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C61CC8-D567-4644-9F1C-2E4E988A1213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029CC57-01E3-4305-8AC0-3D3920FA8F6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By: Matthew Helms, Tia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Krzykowski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Sienna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Borchardt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and  Peter Clark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3715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Roman </a:t>
            </a:r>
            <a:r>
              <a:rPr lang="en-US" dirty="0" err="1" smtClean="0">
                <a:solidFill>
                  <a:srgbClr val="FF0000"/>
                </a:solidFill>
              </a:rPr>
              <a:t>Colosseum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sb.westfordk12.us/pages/6gweb/6gss/wtravel10/o/ovictoria/images/Colos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447800"/>
            <a:ext cx="3733799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Entertaining the public with games</a:t>
            </a:r>
          </a:p>
          <a:p>
            <a:r>
              <a:rPr lang="en-US" dirty="0" smtClean="0"/>
              <a:t>Mock sea battles</a:t>
            </a:r>
          </a:p>
          <a:p>
            <a:r>
              <a:rPr lang="en-US" dirty="0" smtClean="0"/>
              <a:t>Animal hunt </a:t>
            </a:r>
          </a:p>
          <a:p>
            <a:r>
              <a:rPr lang="en-US" dirty="0" smtClean="0"/>
              <a:t>executions</a:t>
            </a:r>
          </a:p>
          <a:p>
            <a:r>
              <a:rPr lang="en-US" dirty="0" smtClean="0"/>
              <a:t>re-enactments of famous battles</a:t>
            </a:r>
          </a:p>
          <a:p>
            <a:r>
              <a:rPr lang="en-US" dirty="0" smtClean="0"/>
              <a:t>Drama based on classical mythology</a:t>
            </a:r>
          </a:p>
          <a:p>
            <a:pPr>
              <a:buNone/>
            </a:pPr>
            <a:r>
              <a:rPr lang="en-US" dirty="0" smtClean="0"/>
              <a:t>          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What was the </a:t>
            </a:r>
            <a:r>
              <a:rPr lang="en-US" dirty="0" err="1" smtClean="0">
                <a:solidFill>
                  <a:srgbClr val="C00000"/>
                </a:solidFill>
              </a:rPr>
              <a:t>Colosseum</a:t>
            </a:r>
            <a:r>
              <a:rPr lang="en-US" dirty="0" smtClean="0">
                <a:solidFill>
                  <a:srgbClr val="C00000"/>
                </a:solidFill>
              </a:rPr>
              <a:t> used for?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Hosts assemblies</a:t>
            </a:r>
          </a:p>
          <a:p>
            <a:r>
              <a:rPr lang="en-US" dirty="0" smtClean="0"/>
              <a:t>Free entertainment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In the early mid-evil era it was used for </a:t>
            </a:r>
          </a:p>
          <a:p>
            <a:r>
              <a:rPr lang="en-US" dirty="0" smtClean="0"/>
              <a:t>Housing</a:t>
            </a:r>
          </a:p>
          <a:p>
            <a:r>
              <a:rPr lang="en-US" dirty="0" smtClean="0"/>
              <a:t>Workshops </a:t>
            </a:r>
          </a:p>
          <a:p>
            <a:r>
              <a:rPr lang="en-US" dirty="0" smtClean="0"/>
              <a:t>Quarters for religious order</a:t>
            </a:r>
          </a:p>
          <a:p>
            <a:r>
              <a:rPr lang="en-US" dirty="0" smtClean="0"/>
              <a:t>Fortress</a:t>
            </a:r>
          </a:p>
          <a:p>
            <a:r>
              <a:rPr lang="en-US" dirty="0" smtClean="0"/>
              <a:t>Quarry</a:t>
            </a:r>
          </a:p>
          <a:p>
            <a:r>
              <a:rPr lang="en-US" dirty="0" smtClean="0"/>
              <a:t>Christian shine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How does the </a:t>
            </a:r>
            <a:r>
              <a:rPr lang="en-US" sz="3600" dirty="0" err="1" smtClean="0">
                <a:solidFill>
                  <a:srgbClr val="C00000"/>
                </a:solidFill>
              </a:rPr>
              <a:t>Colosseum</a:t>
            </a:r>
            <a:r>
              <a:rPr lang="en-US" sz="3600" dirty="0" smtClean="0">
                <a:solidFill>
                  <a:srgbClr val="C00000"/>
                </a:solidFill>
              </a:rPr>
              <a:t> serve the public?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7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77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5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4" presetID="5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98" dur="123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9" dur="123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01" dur="123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0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07" dur="123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08" dur="123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0" dur="123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1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16" dur="123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17" dur="123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1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9" dur="123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25" dur="123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26" dur="123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2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28" dur="123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34" dur="123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35" dur="123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3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37" dur="123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3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43" dur="123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44" dur="123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4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46" dur="1230" decel="100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4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54" dur="123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55" dur="123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5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57" dur="123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5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63" dur="123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64" dur="123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6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66" dur="123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6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5029200"/>
          </a:xfrm>
        </p:spPr>
        <p:txBody>
          <a:bodyPr/>
          <a:lstStyle/>
          <a:p>
            <a:r>
              <a:rPr lang="en-US" dirty="0" smtClean="0"/>
              <a:t>The current punishments are not as harsh as they were back then, but now we have jails and back then they didn’t for so as a punishment it would be…</a:t>
            </a:r>
          </a:p>
          <a:p>
            <a:endParaRPr lang="en-US" dirty="0" smtClean="0"/>
          </a:p>
          <a:p>
            <a:r>
              <a:rPr lang="en-US" dirty="0" smtClean="0"/>
              <a:t> They had re-enactments which probably </a:t>
            </a:r>
          </a:p>
          <a:p>
            <a:pPr>
              <a:buNone/>
            </a:pPr>
            <a:r>
              <a:rPr lang="en-US" dirty="0" smtClean="0"/>
              <a:t>had an affect on the current day plays, re-enactments, and</a:t>
            </a:r>
          </a:p>
          <a:p>
            <a:pPr>
              <a:buNone/>
            </a:pPr>
            <a:r>
              <a:rPr lang="en-US" dirty="0" smtClean="0"/>
              <a:t>other theater presentations.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shape of it plays a part in the shape of game stadiums.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700" dirty="0" smtClean="0">
                <a:solidFill>
                  <a:srgbClr val="C00000"/>
                </a:solidFill>
              </a:rPr>
              <a:t>How does the </a:t>
            </a:r>
            <a:r>
              <a:rPr lang="en-US" sz="3700" dirty="0" err="1" smtClean="0">
                <a:solidFill>
                  <a:srgbClr val="C00000"/>
                </a:solidFill>
              </a:rPr>
              <a:t>Colosseum</a:t>
            </a:r>
            <a:r>
              <a:rPr lang="en-US" sz="3700" dirty="0" smtClean="0">
                <a:solidFill>
                  <a:srgbClr val="C00000"/>
                </a:solidFill>
              </a:rPr>
              <a:t> affect the world?</a:t>
            </a:r>
            <a:endParaRPr lang="en-US" sz="3700" dirty="0">
              <a:solidFill>
                <a:srgbClr val="C00000"/>
              </a:solidFill>
            </a:endParaRPr>
          </a:p>
        </p:txBody>
      </p:sp>
      <p:sp>
        <p:nvSpPr>
          <p:cNvPr id="4" name="Vertical Scroll 3"/>
          <p:cNvSpPr/>
          <p:nvPr/>
        </p:nvSpPr>
        <p:spPr>
          <a:xfrm>
            <a:off x="6781800" y="2362200"/>
            <a:ext cx="1981200" cy="1066800"/>
          </a:xfrm>
          <a:prstGeom prst="verticalScroll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Your punishment:</a:t>
            </a:r>
          </a:p>
          <a:p>
            <a:pPr algn="ctr"/>
            <a:r>
              <a:rPr lang="en-US" dirty="0" smtClean="0"/>
              <a:t>DEATH</a:t>
            </a:r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56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95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96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9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2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Gladiators often fought in the Col0sseum, for entertainment of the public. These gladiators were normally  outlaws or slaves that needed to fight a certain number of battles to win their freedom. Gladiators often fought each other, but also fought lions and wolves.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Gladiators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30" name="Picture 6" descr="http://www.tours-italy.com/assets/get_img.php?data=/uploads/schede/379.jpg&amp;format=scheda_to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038600"/>
            <a:ext cx="3121408" cy="2333626"/>
          </a:xfrm>
          <a:prstGeom prst="rect">
            <a:avLst/>
          </a:prstGeom>
          <a:noFill/>
        </p:spPr>
      </p:pic>
      <p:pic>
        <p:nvPicPr>
          <p:cNvPr id="1032" name="Picture 8" descr="http://www.artinfocus.com/GladiatorLion_files/GladiatorsArena8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657600"/>
            <a:ext cx="3786948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Can hold 50,000 </a:t>
            </a:r>
            <a:r>
              <a:rPr lang="en-US" sz="4000" dirty="0" smtClean="0"/>
              <a:t>spectators  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sz="4000" dirty="0" smtClean="0"/>
              <a:t>used </a:t>
            </a:r>
            <a:r>
              <a:rPr lang="en-US" sz="4000" dirty="0" smtClean="0"/>
              <a:t>for 500 </a:t>
            </a:r>
            <a:r>
              <a:rPr lang="en-US" sz="4000" dirty="0" smtClean="0"/>
              <a:t>years</a:t>
            </a: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r>
              <a:rPr lang="en-US" sz="4000" dirty="0" smtClean="0"/>
              <a:t>Games </a:t>
            </a:r>
            <a:r>
              <a:rPr lang="en-US" sz="4000" dirty="0" smtClean="0"/>
              <a:t>were believed to take the lives of 500,000 people and over a million animals.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Interesting facts</a:t>
            </a:r>
            <a:endParaRPr lang="en-US" dirty="0"/>
          </a:p>
        </p:txBody>
      </p:sp>
      <p:pic>
        <p:nvPicPr>
          <p:cNvPr id="16386" name="Picture 2" descr="http://t0.gstatic.com/images?q=tbn:ANd9GcSzzdWygrWn-JegN1LYt0YVSLSIQ8tkSrB0k824TE6BGAGhj4S0nQ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286000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0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1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7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7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8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8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8" presetClass="exit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9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crystalscomments.com/2/user/2588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162</TotalTime>
  <Words>230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The Roman Colosseum</vt:lpstr>
      <vt:lpstr>What was the Colosseum used for?</vt:lpstr>
      <vt:lpstr>How does the Colosseum serve the public?</vt:lpstr>
      <vt:lpstr>How does the Colosseum affect the world?</vt:lpstr>
      <vt:lpstr>Gladiators</vt:lpstr>
      <vt:lpstr>Interesting facts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RomanColosseum</dc:title>
  <dc:creator>Student</dc:creator>
  <cp:lastModifiedBy>Student</cp:lastModifiedBy>
  <cp:revision>22</cp:revision>
  <dcterms:created xsi:type="dcterms:W3CDTF">2011-02-28T15:23:16Z</dcterms:created>
  <dcterms:modified xsi:type="dcterms:W3CDTF">2011-03-07T15:28:38Z</dcterms:modified>
</cp:coreProperties>
</file>