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21" autoAdjust="0"/>
    <p:restoredTop sz="94660"/>
  </p:normalViewPr>
  <p:slideViewPr>
    <p:cSldViewPr>
      <p:cViewPr>
        <p:scale>
          <a:sx n="90" d="100"/>
          <a:sy n="90" d="100"/>
        </p:scale>
        <p:origin x="-6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A0227-C487-4C3D-849B-6C51E86A0DB1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850F13-1E21-41D0-AF41-9B4ECF1CA7B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A0227-C487-4C3D-849B-6C51E86A0DB1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50F13-1E21-41D0-AF41-9B4ECF1CA7B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A0227-C487-4C3D-849B-6C51E86A0DB1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50F13-1E21-41D0-AF41-9B4ECF1CA7B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87A0227-C487-4C3D-849B-6C51E86A0DB1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6850F13-1E21-41D0-AF41-9B4ECF1CA7B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A0227-C487-4C3D-849B-6C51E86A0DB1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50F13-1E21-41D0-AF41-9B4ECF1CA7B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A0227-C487-4C3D-849B-6C51E86A0DB1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50F13-1E21-41D0-AF41-9B4ECF1CA7B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50F13-1E21-41D0-AF41-9B4ECF1CA7B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A0227-C487-4C3D-849B-6C51E86A0DB1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A0227-C487-4C3D-849B-6C51E86A0DB1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50F13-1E21-41D0-AF41-9B4ECF1CA7B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A0227-C487-4C3D-849B-6C51E86A0DB1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50F13-1E21-41D0-AF41-9B4ECF1CA7B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87A0227-C487-4C3D-849B-6C51E86A0DB1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6850F13-1E21-41D0-AF41-9B4ECF1CA7B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A0227-C487-4C3D-849B-6C51E86A0DB1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850F13-1E21-41D0-AF41-9B4ECF1CA7B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87A0227-C487-4C3D-849B-6C51E86A0DB1}" type="datetimeFigureOut">
              <a:rPr lang="en-US" smtClean="0"/>
              <a:pPr/>
              <a:t>3/3/2011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6850F13-1E21-41D0-AF41-9B4ECF1CA7B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733800"/>
            <a:ext cx="8305800" cy="1109004"/>
          </a:xfrm>
        </p:spPr>
        <p:txBody>
          <a:bodyPr/>
          <a:lstStyle/>
          <a:p>
            <a:r>
              <a:rPr lang="en-US" dirty="0" smtClean="0"/>
              <a:t>By: Calvin, Chris, Vanessa, and Daphne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2071468"/>
          </a:xfrm>
        </p:spPr>
        <p:txBody>
          <a:bodyPr/>
          <a:lstStyle/>
          <a:p>
            <a:r>
              <a:rPr lang="en-US" dirty="0" smtClean="0"/>
              <a:t>The Roman Forum</a:t>
            </a:r>
            <a:endParaRPr lang="en-US" dirty="0"/>
          </a:p>
        </p:txBody>
      </p:sp>
      <p:pic>
        <p:nvPicPr>
          <p:cNvPr id="2050" name="Picture 2" descr="http://t2.gstatic.com/images?q=tbn:ANd9GcR1Wj9qHN8c_4JyCWStRzdsuStYJLJ5f_V-kfPbFwyv9ebTPMSM_kAM-87Ye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57200"/>
            <a:ext cx="327660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2052" name="Picture 4" descr="http://t3.gstatic.com/images?q=tbn:ANd9GcQ6upLiiJXuNdPdE5aJeIvJfDZPpD7sijEa2jCGdcEifcGGcV-_w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57200"/>
            <a:ext cx="2362200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://t1.gstatic.com/images?q=tbn:ANd9GcRwmjIjLuQMJgCcpmbsE8UNGYUcVs9MOqt9qprOfgMgGJDfeHggQQ"/>
          <p:cNvPicPr>
            <a:picLocks noChangeAspect="1" noChangeArrowheads="1"/>
          </p:cNvPicPr>
          <p:nvPr/>
        </p:nvPicPr>
        <p:blipFill>
          <a:blip r:embed="rId4" cstate="print"/>
          <a:srcRect b="39682"/>
          <a:stretch>
            <a:fillRect/>
          </a:stretch>
        </p:blipFill>
        <p:spPr bwMode="auto">
          <a:xfrm>
            <a:off x="762000" y="4572000"/>
            <a:ext cx="2438400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http://t1.gstatic.com/images?q=tbn:ANd9GcSWD83VxrhYXJJzYHK8C-3esun0WP6zhzV2smvi4z0ppkxlNp1A7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4441286"/>
            <a:ext cx="3429000" cy="1788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forum was used for elections, gatherings in great numbers, and it held the Twelve Tables or written laws of the community. </a:t>
            </a:r>
          </a:p>
          <a:p>
            <a:r>
              <a:rPr lang="en-US" dirty="0" smtClean="0"/>
              <a:t>It is mainly used for business but can sometimes be used for entertainment.</a:t>
            </a:r>
          </a:p>
          <a:p>
            <a:r>
              <a:rPr lang="en-US" dirty="0" smtClean="0"/>
              <a:t>The forum, was the birthplace of the senate as well as  Republican government itself.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the Roman Forum Was Used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886200"/>
          </a:xfrm>
        </p:spPr>
        <p:txBody>
          <a:bodyPr/>
          <a:lstStyle/>
          <a:p>
            <a:r>
              <a:rPr lang="en-US" dirty="0" smtClean="0"/>
              <a:t>The modern equivalent to the Roman Forum is like the marketplace.</a:t>
            </a:r>
          </a:p>
          <a:p>
            <a:r>
              <a:rPr lang="en-US" dirty="0" smtClean="0"/>
              <a:t>The equivalent to the size of the ancient Roman Forum  would be like the Westside market in Cleveland, Ohio.</a:t>
            </a:r>
          </a:p>
          <a:p>
            <a:r>
              <a:rPr lang="en-US" dirty="0" smtClean="0"/>
              <a:t>A smaller equivalent would be like the center point marketplace in Stevens Point, WI </a:t>
            </a:r>
          </a:p>
          <a:p>
            <a:pPr>
              <a:buNone/>
            </a:pPr>
            <a:r>
              <a:rPr lang="en-US" dirty="0" smtClean="0"/>
              <a:t>Those are some of the modern day equivalents to the ancient Roman Forum.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the modern equivalent to the ancient Roman Forum?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886200"/>
          </a:xfrm>
        </p:spPr>
        <p:txBody>
          <a:bodyPr/>
          <a:lstStyle/>
          <a:p>
            <a:r>
              <a:rPr lang="en-US" dirty="0" smtClean="0"/>
              <a:t>It effects our world today because we have marketplaces and we kind of get the idea from the Romans.</a:t>
            </a:r>
          </a:p>
          <a:p>
            <a:r>
              <a:rPr lang="en-US" dirty="0" smtClean="0"/>
              <a:t> It also effects our world today by being used for a district and civic center.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does the Roman Forum effect our world today?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00200"/>
          </a:xfrm>
        </p:spPr>
        <p:txBody>
          <a:bodyPr/>
          <a:lstStyle/>
          <a:p>
            <a:r>
              <a:rPr lang="en-US" dirty="0" smtClean="0"/>
              <a:t>THANK-YOU FOR WATCHING!!!!!!</a:t>
            </a:r>
            <a:endParaRPr lang="en-US" dirty="0"/>
          </a:p>
        </p:txBody>
      </p:sp>
      <p:pic>
        <p:nvPicPr>
          <p:cNvPr id="1026" name="Picture 2" descr="http://content.funsmileys.com/bye_by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886200"/>
            <a:ext cx="2083902" cy="22823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http://t1.gstatic.com/images?q=tbn:ANd9GcQMkAUfGXpo0EKCuI8kbJSzhlp7dcHEe1nRbSTUov1bBX31GNcW_Q&amp;t=1"/>
          <p:cNvPicPr>
            <a:picLocks noChangeAspect="1" noChangeArrowheads="1"/>
          </p:cNvPicPr>
          <p:nvPr/>
        </p:nvPicPr>
        <p:blipFill>
          <a:blip r:embed="rId3" cstate="print"/>
          <a:srcRect l="13445" t="8889" r="15966"/>
          <a:stretch>
            <a:fillRect/>
          </a:stretch>
        </p:blipFill>
        <p:spPr bwMode="auto">
          <a:xfrm>
            <a:off x="2895600" y="2057400"/>
            <a:ext cx="3200400" cy="1562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2" name="Picture 8" descr="http://sharemyplaylists.com/wp-content/blogs.dir/10814/smiley-face-wallpaper-015.jpg"/>
          <p:cNvPicPr>
            <a:picLocks noChangeAspect="1" noChangeArrowheads="1"/>
          </p:cNvPicPr>
          <p:nvPr/>
        </p:nvPicPr>
        <p:blipFill>
          <a:blip r:embed="rId4" cstate="print"/>
          <a:srcRect l="31915" t="11348" r="14894" b="12057"/>
          <a:stretch>
            <a:fillRect/>
          </a:stretch>
        </p:blipFill>
        <p:spPr bwMode="auto">
          <a:xfrm>
            <a:off x="5791200" y="3886200"/>
            <a:ext cx="1905000" cy="228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4" name="Picture 10" descr="http://www.5mzen.com/get_image/images/animated-waving-bye_2.jpg"/>
          <p:cNvPicPr>
            <a:picLocks noChangeAspect="1" noChangeArrowheads="1"/>
          </p:cNvPicPr>
          <p:nvPr/>
        </p:nvPicPr>
        <p:blipFill>
          <a:blip r:embed="rId5" cstate="print"/>
          <a:srcRect l="74734" t="28685" r="9251" b="39442"/>
          <a:stretch>
            <a:fillRect/>
          </a:stretch>
        </p:blipFill>
        <p:spPr bwMode="auto">
          <a:xfrm>
            <a:off x="7772400" y="4267200"/>
            <a:ext cx="762000" cy="76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128</TotalTime>
  <Words>199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Paper</vt:lpstr>
      <vt:lpstr>The Roman Forum</vt:lpstr>
      <vt:lpstr>How the Roman Forum Was Used</vt:lpstr>
      <vt:lpstr>What is the modern equivalent to the ancient Roman Forum?</vt:lpstr>
      <vt:lpstr>How does the Roman Forum effect our world today?</vt:lpstr>
      <vt:lpstr>THANK-YOU FOR WATCHING!!!!!!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Roman Forum</dc:title>
  <dc:creator>Student</dc:creator>
  <cp:lastModifiedBy>Student</cp:lastModifiedBy>
  <cp:revision>21</cp:revision>
  <dcterms:created xsi:type="dcterms:W3CDTF">2011-02-28T15:27:55Z</dcterms:created>
  <dcterms:modified xsi:type="dcterms:W3CDTF">2011-03-03T16:06:47Z</dcterms:modified>
</cp:coreProperties>
</file>