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46" autoAdjust="0"/>
  </p:normalViewPr>
  <p:slideViewPr>
    <p:cSldViewPr>
      <p:cViewPr varScale="1">
        <p:scale>
          <a:sx n="41" d="100"/>
          <a:sy n="41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28CC-1E29-4260-B6A1-25C2D043BAD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C658-3509-4B72-A197-C1D72C2669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28CC-1E29-4260-B6A1-25C2D043BAD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C658-3509-4B72-A197-C1D72C266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28CC-1E29-4260-B6A1-25C2D043BAD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C658-3509-4B72-A197-C1D72C266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28CC-1E29-4260-B6A1-25C2D043BAD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C658-3509-4B72-A197-C1D72C266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28CC-1E29-4260-B6A1-25C2D043BAD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EA8C658-3509-4B72-A197-C1D72C266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28CC-1E29-4260-B6A1-25C2D043BAD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C658-3509-4B72-A197-C1D72C266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28CC-1E29-4260-B6A1-25C2D043BAD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C658-3509-4B72-A197-C1D72C266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28CC-1E29-4260-B6A1-25C2D043BAD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C658-3509-4B72-A197-C1D72C266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28CC-1E29-4260-B6A1-25C2D043BAD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C658-3509-4B72-A197-C1D72C266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28CC-1E29-4260-B6A1-25C2D043BAD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C658-3509-4B72-A197-C1D72C266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928CC-1E29-4260-B6A1-25C2D043BAD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C658-3509-4B72-A197-C1D72C266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D928CC-1E29-4260-B6A1-25C2D043BAD3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EA8C658-3509-4B72-A197-C1D72C2669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8229600" cy="1828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colonial life/Benjamin Franklin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By Adam  Janssen, </a:t>
            </a:r>
            <a:r>
              <a:rPr lang="en-US" dirty="0" err="1" smtClean="0">
                <a:solidFill>
                  <a:schemeClr val="bg1"/>
                </a:solidFill>
              </a:rPr>
              <a:t>Kaesey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Chojnacki</a:t>
            </a:r>
            <a:r>
              <a:rPr lang="en-US" dirty="0" smtClean="0">
                <a:solidFill>
                  <a:schemeClr val="bg1"/>
                </a:solidFill>
              </a:rPr>
              <a:t>, and Matthew </a:t>
            </a:r>
            <a:r>
              <a:rPr lang="en-US" dirty="0" err="1" smtClean="0">
                <a:solidFill>
                  <a:schemeClr val="bg1"/>
                </a:solidFill>
              </a:rPr>
              <a:t>Dombroski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electronicsandyou.com/electronics-history/Ben%20Frankl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674"/>
            <a:ext cx="9144000" cy="691256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124200" y="457200"/>
            <a:ext cx="373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Benjamin Franklin 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4600" y="3429000"/>
            <a:ext cx="4724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Ben Franklin was a teen in 1723.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He  worked with his bad tempered brother 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smtClean="0">
                <a:solidFill>
                  <a:srgbClr val="FF0000"/>
                </a:solidFill>
              </a:rPr>
              <a:t>James, so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he quit.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He moved to Philadelphia and worked as a printers assistant 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He saved up enough to start his own print shop  in Philadelphia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He invented </a:t>
            </a:r>
            <a:r>
              <a:rPr lang="en-US" dirty="0" smtClean="0">
                <a:solidFill>
                  <a:srgbClr val="FF0000"/>
                </a:solidFill>
              </a:rPr>
              <a:t>electricity!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He published the Poor Richards </a:t>
            </a:r>
            <a:r>
              <a:rPr lang="en-US" dirty="0" smtClean="0">
                <a:solidFill>
                  <a:srgbClr val="FF0000"/>
                </a:solidFill>
              </a:rPr>
              <a:t>Almanac and the Pennsylvania Gazette </a:t>
            </a:r>
          </a:p>
          <a:p>
            <a:pPr>
              <a:buFont typeface="Arial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cesdiscovered.com/wp-content/uploads/2009/04/claudemoorefarm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905000"/>
            <a:ext cx="5915025" cy="333375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905000" y="609600"/>
            <a:ext cx="472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Life On a Farm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447800"/>
            <a:ext cx="8153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400" dirty="0" smtClean="0"/>
              <a:t>Nine out of ten People lived on a farm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 most dangerous job on the farm was cooking because you needed to handle big hot iron pots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 tools on the farm were simple axe, saw and a shovel.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Many of the jobs were clearing fields, feeding animals, and building houses, barns, and fences.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The farm provided you with every thing you </a:t>
            </a:r>
            <a:r>
              <a:rPr lang="en-US" sz="2400" dirty="0" smtClean="0"/>
              <a:t>needed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When people married a typical gift was farming and household items.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Quiz Time!!!!!!</a:t>
            </a:r>
            <a:r>
              <a:rPr lang="en-US" dirty="0" smtClean="0">
                <a:sym typeface="Wingdings" pitchFamily="2" charset="2"/>
              </a:rPr>
              <a:t>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en-US" sz="4800" dirty="0" smtClean="0">
                <a:solidFill>
                  <a:srgbClr val="FF0000"/>
                </a:solidFill>
                <a:latin typeface="Chiller" pitchFamily="82" charset="0"/>
              </a:rPr>
              <a:t>Quiz Time!!!!!!!!!!!!</a:t>
            </a:r>
            <a:r>
              <a:rPr lang="en-US" sz="48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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1) What was the most dangerous job on the farm?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Answer: </a:t>
            </a: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Cooking</a:t>
            </a:r>
            <a:endParaRPr lang="en-US" sz="3200" dirty="0" smtClean="0">
              <a:solidFill>
                <a:srgbClr val="FF0000"/>
              </a:solidFill>
              <a:latin typeface="Chiller" pitchFamily="82" charset="0"/>
              <a:sym typeface="Wingdings" pitchFamily="2" charset="2"/>
            </a:endParaRP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2) How many people out of ten lived on a farm?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Answer 9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3) What tools did the farmers have?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Answer Axes, saws, shovels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4) Who published the Poor Richards Almanac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Answer Benjamin </a:t>
            </a: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Franklin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5) Who invented electricity?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Answer Benjamin Franklin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6) Who published Poor Richards Almanac?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Answer Benjamin Franklin</a:t>
            </a: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 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7) Where did farmers get most of there supplies?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Answer Their farm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8) When you got married what was a typical gift?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Answer Farming or household items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9) Who was Bens bad tempered brother?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Answer James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10) Who published the Pennsylvania Gazette?</a:t>
            </a:r>
          </a:p>
          <a:p>
            <a:pPr marL="651510" indent="-514350">
              <a:buNone/>
            </a:pPr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  <a:sym typeface="Wingdings" pitchFamily="2" charset="2"/>
              </a:rPr>
              <a:t>Answer Benjamin Franklin</a:t>
            </a:r>
          </a:p>
          <a:p>
            <a:pPr marL="651510" indent="-514350">
              <a:buNone/>
            </a:pPr>
            <a:endParaRPr lang="en-US" sz="3200" dirty="0" smtClean="0">
              <a:solidFill>
                <a:srgbClr val="FF0000"/>
              </a:solidFill>
              <a:latin typeface="Chiller" pitchFamily="82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2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2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2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67</TotalTime>
  <Words>300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The colonial life/Benjamin Franklin </vt:lpstr>
      <vt:lpstr>Slide 2</vt:lpstr>
      <vt:lpstr>Slide 3</vt:lpstr>
      <vt:lpstr>Quiz Time!!!!!!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colonial life/Benjamin Franklin</dc:title>
  <dc:creator>Student</dc:creator>
  <cp:lastModifiedBy>Student</cp:lastModifiedBy>
  <cp:revision>8</cp:revision>
  <dcterms:created xsi:type="dcterms:W3CDTF">2010-10-01T16:05:58Z</dcterms:created>
  <dcterms:modified xsi:type="dcterms:W3CDTF">2010-10-05T15:58:04Z</dcterms:modified>
</cp:coreProperties>
</file>