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5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5B1B-7FBA-4585-B977-0D6DBAA584CF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14E71-8165-465F-B655-962A1812D6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5B1B-7FBA-4585-B977-0D6DBAA584CF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14E71-8165-465F-B655-962A1812D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5B1B-7FBA-4585-B977-0D6DBAA584CF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14E71-8165-465F-B655-962A1812D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5B1B-7FBA-4585-B977-0D6DBAA584CF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14E71-8165-465F-B655-962A1812D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5B1B-7FBA-4585-B977-0D6DBAA584CF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4F14E71-8165-465F-B655-962A1812D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5B1B-7FBA-4585-B977-0D6DBAA584CF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14E71-8165-465F-B655-962A1812D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5B1B-7FBA-4585-B977-0D6DBAA584CF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14E71-8165-465F-B655-962A1812D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5B1B-7FBA-4585-B977-0D6DBAA584CF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14E71-8165-465F-B655-962A1812D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5B1B-7FBA-4585-B977-0D6DBAA584CF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14E71-8165-465F-B655-962A1812D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5B1B-7FBA-4585-B977-0D6DBAA584CF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14E71-8165-465F-B655-962A1812D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35B1B-7FBA-4585-B977-0D6DBAA584CF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14E71-8165-465F-B655-962A1812D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7D35B1B-7FBA-4585-B977-0D6DBAA584CF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4F14E71-8165-465F-B655-962A1812D6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b/bd/Northern_Virginia_Campaign_Aug7-28.png" TargetMode="Externa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57200"/>
            <a:ext cx="8229600" cy="1828800"/>
          </a:xfrm>
        </p:spPr>
        <p:txBody>
          <a:bodyPr/>
          <a:lstStyle/>
          <a:p>
            <a:r>
              <a:rPr lang="en-US" dirty="0" smtClean="0"/>
              <a:t>The second battle of bull run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590800"/>
            <a:ext cx="8001000" cy="3962400"/>
          </a:xfrm>
        </p:spPr>
        <p:txBody>
          <a:bodyPr/>
          <a:lstStyle/>
          <a:p>
            <a:r>
              <a:rPr lang="en-US" dirty="0" smtClean="0"/>
              <a:t>It started in August 28, 1862 and it ended in August 30, 1862</a:t>
            </a:r>
          </a:p>
          <a:p>
            <a:endParaRPr lang="en-US" dirty="0" smtClean="0"/>
          </a:p>
          <a:p>
            <a:r>
              <a:rPr lang="en-US" dirty="0" smtClean="0"/>
              <a:t>It was fought in Prince William County, Virginia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the Battle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 battle between the Union army and the Confederate army</a:t>
            </a:r>
          </a:p>
          <a:p>
            <a:r>
              <a:rPr lang="en-US" dirty="0" smtClean="0"/>
              <a:t>Robert E. Lee lead the Confederate army and John Pope lead the Union army</a:t>
            </a:r>
          </a:p>
          <a:p>
            <a:r>
              <a:rPr lang="en-US" dirty="0" smtClean="0"/>
              <a:t>The battle was fought in Prince William County, Virginia in the end of August 1862</a:t>
            </a:r>
          </a:p>
          <a:p>
            <a:r>
              <a:rPr lang="en-US" dirty="0" smtClean="0"/>
              <a:t>The purpose was to end slavery</a:t>
            </a:r>
          </a:p>
          <a:p>
            <a:r>
              <a:rPr lang="en-US" dirty="0" smtClean="0"/>
              <a:t>The Confederate army won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/>
              <a:t>Confederate </a:t>
            </a:r>
          </a:p>
          <a:p>
            <a:pPr algn="ctr">
              <a:buNone/>
            </a:pPr>
            <a:endParaRPr lang="en-US" b="1" dirty="0" smtClean="0"/>
          </a:p>
          <a:p>
            <a:r>
              <a:rPr lang="en-US" b="1" dirty="0" smtClean="0"/>
              <a:t>Started with 50,000 men.</a:t>
            </a:r>
          </a:p>
          <a:p>
            <a:r>
              <a:rPr lang="en-US" b="1" dirty="0" smtClean="0"/>
              <a:t>Lost 1,724 men</a:t>
            </a:r>
          </a:p>
          <a:p>
            <a:r>
              <a:rPr lang="en-US" b="1" dirty="0" smtClean="0"/>
              <a:t>8,372 men wounded</a:t>
            </a:r>
          </a:p>
          <a:p>
            <a:r>
              <a:rPr lang="en-US" b="1" dirty="0" smtClean="0"/>
              <a:t>5,958 men missing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/>
              <a:t>Union</a:t>
            </a:r>
          </a:p>
          <a:p>
            <a:pPr algn="ctr">
              <a:buNone/>
            </a:pPr>
            <a:endParaRPr lang="en-US" b="1" dirty="0" smtClean="0"/>
          </a:p>
          <a:p>
            <a:r>
              <a:rPr lang="en-US" b="1" dirty="0" smtClean="0"/>
              <a:t>Started with 62,000 men</a:t>
            </a:r>
          </a:p>
          <a:p>
            <a:r>
              <a:rPr lang="en-US" b="1" dirty="0" smtClean="0"/>
              <a:t>Lost 1,481 men</a:t>
            </a:r>
          </a:p>
          <a:p>
            <a:r>
              <a:rPr lang="en-US" b="1" dirty="0" smtClean="0"/>
              <a:t>7,627 men wounded</a:t>
            </a:r>
          </a:p>
          <a:p>
            <a:r>
              <a:rPr lang="en-US" b="1" dirty="0" smtClean="0"/>
              <a:t>89 men missing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Battle Commanders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750887"/>
          </a:xfrm>
        </p:spPr>
        <p:txBody>
          <a:bodyPr/>
          <a:lstStyle/>
          <a:p>
            <a:pPr algn="ctr"/>
            <a:r>
              <a:rPr lang="en-US" dirty="0" smtClean="0"/>
              <a:t>Robert E. Lee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750887"/>
          </a:xfrm>
        </p:spPr>
        <p:txBody>
          <a:bodyPr/>
          <a:lstStyle/>
          <a:p>
            <a:pPr algn="ctr"/>
            <a:r>
              <a:rPr lang="en-US" dirty="0" smtClean="0"/>
              <a:t>John Pope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905000"/>
            <a:ext cx="4040188" cy="4648200"/>
          </a:xfrm>
        </p:spPr>
        <p:txBody>
          <a:bodyPr/>
          <a:lstStyle/>
          <a:p>
            <a:r>
              <a:rPr lang="en-US" dirty="0" smtClean="0"/>
              <a:t>Lived from January 19, 1807 to October 12, 1870</a:t>
            </a:r>
          </a:p>
          <a:p>
            <a:r>
              <a:rPr lang="en-US" dirty="0" smtClean="0"/>
              <a:t>Lived for 63 years</a:t>
            </a:r>
          </a:p>
          <a:p>
            <a:r>
              <a:rPr lang="en-US" dirty="0" smtClean="0"/>
              <a:t>Was the son of a Revolutionary War hero</a:t>
            </a:r>
          </a:p>
          <a:p>
            <a:r>
              <a:rPr lang="en-US" dirty="0" smtClean="0"/>
              <a:t>Commander of the Confederate army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400" y="1905001"/>
            <a:ext cx="4041775" cy="3276600"/>
          </a:xfrm>
        </p:spPr>
        <p:txBody>
          <a:bodyPr/>
          <a:lstStyle/>
          <a:p>
            <a:r>
              <a:rPr lang="en-US" dirty="0" smtClean="0"/>
              <a:t>Lived from March 16, 1822 to September 23, 1892</a:t>
            </a:r>
          </a:p>
          <a:p>
            <a:r>
              <a:rPr lang="en-US" dirty="0" smtClean="0"/>
              <a:t>Lived for 70 years</a:t>
            </a:r>
          </a:p>
          <a:p>
            <a:r>
              <a:rPr lang="en-US" dirty="0" smtClean="0"/>
              <a:t>Was a graduate of the U.S. Military Academy</a:t>
            </a:r>
          </a:p>
          <a:p>
            <a:r>
              <a:rPr lang="en-US" dirty="0" smtClean="0"/>
              <a:t>Commander of the Union army</a:t>
            </a:r>
            <a:endParaRPr lang="en-US" dirty="0"/>
          </a:p>
        </p:txBody>
      </p:sp>
      <p:pic>
        <p:nvPicPr>
          <p:cNvPr id="1026" name="Picture 2" descr="http://www.thelatinlibrary.com/chron/civilwarpics/l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800600"/>
            <a:ext cx="1447800" cy="1751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jarosebrock.files.wordpress.com/2010/04/pope-john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4800600"/>
            <a:ext cx="1403773" cy="1779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533400"/>
            <a:ext cx="693420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en-US" sz="32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Second Battle of Bull Run Map</a:t>
            </a:r>
            <a:endParaRPr lang="en-US" sz="3200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26" name="Picture 2" descr="File:Northern Virginia Campaign Aug7-28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219200"/>
            <a:ext cx="8305800" cy="5257800"/>
          </a:xfrm>
          <a:prstGeom prst="rect">
            <a:avLst/>
          </a:prstGeom>
          <a:noFill/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7467600" y="685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5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2.bp.blogspot.com/_N8HTHWL9UQg/SUhE7OxjOEI/AAAAAAAAAhg/PWzFMn4KVhc/s400/henryh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3810000" cy="3133726"/>
          </a:xfrm>
          <a:prstGeom prst="rect">
            <a:avLst/>
          </a:prstGeom>
          <a:noFill/>
        </p:spPr>
      </p:pic>
      <p:pic>
        <p:nvPicPr>
          <p:cNvPr id="18436" name="Picture 4" descr="http://www.frankleslie.com/thesoldierfull/106_1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2790275"/>
            <a:ext cx="4724400" cy="382151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2000" y="457200"/>
            <a:ext cx="3886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Past Pictures of the Battle of Bull Run</a:t>
            </a:r>
            <a:endParaRPr lang="en-US" sz="4000" dirty="0"/>
          </a:p>
        </p:txBody>
      </p:sp>
      <p:pic>
        <p:nvPicPr>
          <p:cNvPr id="18438" name="Picture 6" descr="http://mousely.com/wiki_image/e/e1/Bullru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505200"/>
            <a:ext cx="373380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z.about.com/d/americanhistory/1/0/w/A/first_battle_bull_ru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789420"/>
            <a:ext cx="4495800" cy="3611380"/>
          </a:xfrm>
          <a:prstGeom prst="rect">
            <a:avLst/>
          </a:prstGeom>
          <a:noFill/>
        </p:spPr>
      </p:pic>
      <p:pic>
        <p:nvPicPr>
          <p:cNvPr id="1028" name="Picture 4" descr="http://www.totsandtravel.com/images/attractions/museums/manassas_national_battlefield_park_virgin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1" y="533401"/>
            <a:ext cx="3429000" cy="2895600"/>
          </a:xfrm>
          <a:prstGeom prst="rect">
            <a:avLst/>
          </a:prstGeom>
          <a:noFill/>
        </p:spPr>
      </p:pic>
      <p:pic>
        <p:nvPicPr>
          <p:cNvPr id="1030" name="Picture 6" descr="http://farm5.static.flickr.com/4084/5038108374_9713fe61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962400"/>
            <a:ext cx="3502025" cy="246308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90600" y="228600"/>
            <a:ext cx="3352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Present Pictures of the Second Battle of  Bull Run Battle Battlefield 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the Battle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This battle was a decisive battle of the Northern Virginia Campaign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It drove the Union army out of Virginia</a:t>
            </a:r>
          </a:p>
          <a:p>
            <a:endParaRPr lang="en-US" dirty="0" smtClean="0"/>
          </a:p>
          <a:p>
            <a:r>
              <a:rPr lang="en-US" dirty="0" smtClean="0"/>
              <a:t>It helped in the Abolitionist movement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161</TotalTime>
  <Words>237</Words>
  <Application>Microsoft Office PowerPoint</Application>
  <PresentationFormat>On-screen Show (4:3)</PresentationFormat>
  <Paragraphs>46</Paragraphs>
  <Slides>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The second battle of bull run</vt:lpstr>
      <vt:lpstr>Overview of the Battle</vt:lpstr>
      <vt:lpstr>Battle Statistics</vt:lpstr>
      <vt:lpstr>Main Battle Commanders</vt:lpstr>
      <vt:lpstr>Slide 5</vt:lpstr>
      <vt:lpstr>Slide 6</vt:lpstr>
      <vt:lpstr>Slide 7</vt:lpstr>
      <vt:lpstr>Importance of the Battle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second battle of bull run</dc:title>
  <dc:creator>Student</dc:creator>
  <cp:lastModifiedBy>Student</cp:lastModifiedBy>
  <cp:revision>25</cp:revision>
  <dcterms:created xsi:type="dcterms:W3CDTF">2011-04-18T15:23:13Z</dcterms:created>
  <dcterms:modified xsi:type="dcterms:W3CDTF">2011-04-25T15:24:58Z</dcterms:modified>
</cp:coreProperties>
</file>