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A000"/>
    <a:srgbClr val="CC00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4E92-3A9F-4960-89E7-4DB93F776FE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48E4-38B6-4F73-840D-DFF998CAD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4E92-3A9F-4960-89E7-4DB93F776FE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48E4-38B6-4F73-840D-DFF998CAD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4E92-3A9F-4960-89E7-4DB93F776FE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48E4-38B6-4F73-840D-DFF998CAD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4E92-3A9F-4960-89E7-4DB93F776FE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48E4-38B6-4F73-840D-DFF998CAD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4E92-3A9F-4960-89E7-4DB93F776FE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48E4-38B6-4F73-840D-DFF998CAD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4E92-3A9F-4960-89E7-4DB93F776FE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48E4-38B6-4F73-840D-DFF998CAD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4E92-3A9F-4960-89E7-4DB93F776FE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48E4-38B6-4F73-840D-DFF998CAD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4E92-3A9F-4960-89E7-4DB93F776FE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48E4-38B6-4F73-840D-DFF998CAD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4E92-3A9F-4960-89E7-4DB93F776FE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48E4-38B6-4F73-840D-DFF998CAD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4E92-3A9F-4960-89E7-4DB93F776FE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48E4-38B6-4F73-840D-DFF998CAD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4E92-3A9F-4960-89E7-4DB93F776FE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148E4-38B6-4F73-840D-DFF998CAD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14E92-3A9F-4960-89E7-4DB93F776FEF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148E4-38B6-4F73-840D-DFF998CAD0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Civil War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Battle of Vicksburg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Started: may 19- July 4,1863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Battle Overview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 lot of people  died.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Grant had captured the Mississippi state capital.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There were 4,835 union casualties that were wounded or died.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There were 32,697 confederates that were wounded or dead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Union losses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There was 10,142,were killed or wounded.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There strength was 70,000.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There was 303 missing and captured.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Confederate  loses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There were 40,000 soldiers.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There was 9,091 that were killed or wounded.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There was 29,491 that were missing or captured.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Battle map of Vicksburg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9458" name="Picture 2" descr="http://thomaslegion.net/sitebuildercontent/sitebuilderpictures/.pond/vicksburg-campaign.jpg.w300h2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76400"/>
            <a:ext cx="5257800" cy="490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</a:t>
            </a:r>
            <a:r>
              <a:rPr lang="en-US" dirty="0" smtClean="0">
                <a:solidFill>
                  <a:srgbClr val="FFFF00"/>
                </a:solidFill>
              </a:rPr>
              <a:t>mages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2530" name="AutoShape 2" descr="data:image/jpg;base64,/9j/4AAQSkZJRgABAQAAAQABAAD/2wCEAAkGBhQSERUUExQWFRUVGR0YFxgYFxwcHBgcHRgYGhwcHBccHygfHBojHRocIC8gIycqLC0sGCAxNTAqNScrLCoBCQoKDQwOFA8PFCkcHBgpKSkpKSkpKSwpKSkpKSkpKSkpKSkpLCkpKSkpKSkpKSwpKSkpKSkpKSwpKSksKSwpLP/AABEIALoBDgMBIgACEQEDEQH/xAAcAAABBQEBAQAAAAAAAAAAAAAFAAIDBAYHAQj/xAA9EAACAQIEBQIEAwcDBAIDAAABAhEDIQAEEjEFEyJBUQZhMnGBkRRCoQcjUmKxwfDR4fEzQ3KCJJIVFqL/xAAYAQEBAQEBAAAAAAAAAAAAAAAAAQIEA//EABsRAQEBAAIDAAAAAAAAAAAAAAABESFBAhIx/9oADAMBAAIRAxEAPwDseFhY8ZoEnHM9HuIGzY7X+X++G1HLW2GPaaAYIdziVBAgnse31E/piBa9QHq0fQEfrJw7MVCNsILAvgIzmqgP5CPEMD95P9MS/izPw/r/ALYcE+2JQcBXbMPOwj5GfvP9sSise4w8J74a6++AXN9rYkBw0YRGAZV1206R5kE/3GHLq09i31A/vGHg4WAjFRouBP8A5W/ph4OPYwsBH1z+WOwg/wBZ/thIW7x+v+v64kwgcApx5Jw7CwU0E4TE9o/z2x7j3BFctUnZSPqP9cSKW7x/XD5wsB4J9seBj4w/CwV4x8XxCzP4X23/AFP+2Jse4IZrPjDXrx2xJhEYBqVJ3t9cPxGU32w5f0wU7CGFhDALEOaSV3jE2KtUkzJgdsCo1qaRJsMVvxMnpvfF1Y2x7TyoBkYIq0KDMerFwUPtiVRGExwEL0QMerJFu2PGx4jXwDknxh8zY2OETfDjfANZce4djyMAvniJm/yTiUYhqvG4J+m31wDkrYlxAtS236Yk1YBxbHiNOPGGFRGAkwseThYKRwsKMLBHmnHuFinnuKpRK8wlVa2o/CD4J7TgLuKtTidIErzE1ienUJkLqIjfa+FxHMBKLtJACnqF9Ij4o7xv9MYP1PwjL5dU5fVVbUxIaOgydQNxbTA9pOA6IjSAfInDsD+CZhmo0hUI5hQEgeLRt7FfvghgsLHmPceHAIDHj7Y9wpwQ1HB+Yw8YaWw4YKWGGmMOJxBUzPgYFKrpBjzh9PEVBJv5xM1h3+mCHxjzFSjxAEmdl3kQw+a+PcWxNQziP8LA/I/2wCqL/thgTEjm2IA/ab4CdEvOPQMVwffEiE4CcY9wynOPWBOA9nHoOGRh0YBj0Jx5y+2JcQ1bgkC8f0wHu2PaO2IadfV2jE2XFsBLhYWBec45oIApuZMbRPgjyMFFMeYrZDPiquoTaxt3jDOK5gCk3WEJBCk/xaSR9bT9ME1YpVlcSpkSR9QSCPoRitxLh61abI3cWtJHuPf398Zz0t6lLHS4ANR3bfaSYHi7QPviz6l4oEzOXRj+7YVOZJMadIg23IIt74AR6dzZpGrQDE02FQKSAGSFaDp3LRaJuYxa4Bn1o8Mplh1lajU1ImBqIt3Agj/7YzfEMw9Rg2svE6WNmA1EjUR79/OIambY0lWwC9KL3GptTEfPYsZsYxRqaGdNHJZrRrBohVFQaZlVRYG0BSLr2DdyTjS8E4utejTeRqdZI2usBoHgH+oxxnOs6AqKpjVq0kkyDAM/+qgH5D2wZ4Hm6nM5qhmCEfCCeWomJA7ae3e+A69hYoVsy2kVFI0BAxG0zc3JtaCJ+WJzVY0pWNRUEeJI/piGp8eNjJLxXMLVZpUgkA7aN4BBkQYv8gT2xqi3nAeK5mMTDEFNwbd8T4LCxTZRfFzFWswwSpE6R7YaCPr9sQFWt1R87+2PTlz5/wA9rYCrncuNJuSRMEfFHsfM9sZL1TnXQUqiFZWpAdRpaWUmGX5rP0xoOJVqtA6hNSj3E9S+4O/0OMD6nzytTaJddYZXAgqQJhhsTdSDtOrzixG/4R6rTMZc1RZkXrTw3YfInY4tNTa0xIAn7X+mOaejUNWqiKxEqGqW3CsD9tSC3veRjqVKmTedsFPiVG9/HsfOLNgLmPmcQ0k0/I7YZnOGCssMWEHsY+fzFhiC2rj54erYbRoBVCjYbYbXqBRP0wEmoYWoYbpwwjATYRGIWzAG84gTii6tJkNEgefr5wDKjFbYs5WoCP8AP8jFLM5sGPJso7kxP9AT9MNoZxttMR9f74AsRgPx9IAYTYf3/wA74vUs0T2H3jEXF2BULa5nAY5M7WBCrUIXXqE3kiLR3Fhix6soVMwaYViqqxJU+VjqB+TH/wCuLlbLlWmRIggFf7E/XFNQ+rqIIEmCO59wcUB8tkGpiVAJUMqC4udV5HjtPfFn1BmiyUUgl0QFnMzOxWY8ifr9zNwoZSDEkiYO+Ihk2ddL6CTe4kgx2vvc/wB8AGylAaRsT5H6384q56gqmSwAB1E95B+GPlafcnF2tknQm5gWi4GqYvGB9SjCOWSABF959vItgBuYpkuahKlOombbCdPtPnGr9OZ/LIlRipJRbliI+HQoHYsym57CPfGfyiipTN1FyRa5sB+kG/virqIIWJGoi3eSB2Ptio6Zwj1GmZpVOkBkUllkFYg7Hv423x6vFVo5cuSHA001ANpCCQTfvqn5ecYhadTKprplSaiFWG5hhe3cj+oxFlqE01GvoUbWTTMfk7sfNyYucRR7PV8pXqkO0jlM0E6aY6Wsu1xcz9caBOPUOS1UMeVTtrKmCASg0kjquIt/cYyL+n6VWkgqBwpMagb3m5jt1Eb4BcUyNWhlsxl6RJQFWIY6hvqlZHTPfzGCOmeneNU8zSWrTI6h1LMlW7qT5/1wbxz39n3GDyly5QKVupAPVJJYsdpnHQsRY8bY4pV2v7AYuk4p5k/TArwtqHcR+mPeeJ0sQG8efcf5bEdFrf55tjN8e46iZqjTeAqqajNBLLGojSRcf9NpjeRgC/F1JQyxA7Mu4PaRsfcGx9sYLIZd2zFdRUp053DKNLgSDCEGDMGB4tjd5DiSVqYemQ6Naf7EHYjwb4zed4SKTuXhqdVpUgw6bmxJHc/r5EGgP6NYDNqaKhgaVTVDfuzBEaWIkDUIgi2OhZfNgyQDaAR3E7hh5H+/fGT4FlRRY19I/ePy3O0ElYqR2DHSG89J8yP4pxmvlAaYGmszktUBDB1MkdJBg2AHi474I6O6l0KglT2Pce/1xdQWwG4PxRayq6mRsbEGYnY4MqcRTseEYG5X1FRqVGphoZWK9UAMQYOkze9oscXaecRmZFdS6/EoYEj5jcYKexx44w1RLE9hYfPufvb6HFHPZxlYIo1VGkqOw93YfCv6ntOCGVABIaL7ePvihmjTMG/TEacWxlKvKioyu+5IWBB/KBvHub4D5iiyAQDJhV33MBRHjz7A4C7k6ktzLlU6FkCRtrPncAT/ACnBGjmUMkMv1t+mIMvkIphQSRABnv5PzJk/XDMpwchiYEdvlgCAzaiZtF8PdRUAIn2/3GKappsYtialn0C3tH13wFXiNMlYWTE2wEzdiAWKsN/b5jB6rm1ZpDf1w6vmFZYIB8+30wAHJ1wF6qmtWMRpiL4s5uiFOkaiR72/4wTp8IpOq9I6TNu/z++AWf8AUtFnRUV2A0nURCgFgohryTMffwcUWtQKqG7WBIP9cPr8B1pBMGQfIjfEtOj0Q/bbxHjHqhy3S0+L/pfAUct6QC6dRkDePr7ecC8xwY02gACbE32B/XG6ypOnqEHEGfySuZ3IFxiDNJRldBCiBExvO/384F5/KlFGkiQSDG3i8fPzjTtQQGPmNsU+L0aUAfnYwv8AcwNwNz/xiihw3PtpRHTTAhTFj/kYlqUbvI+IAMPP6Th3IEi8RYTc2/ScT5gjt38HAS8AyKqSyUuqIBG2/mMazAHgaNN4tM3vHsMHsRYhzeYVEZ3IVVBLE7ADfGWz/rOkMxToKrNzAWFQRpFmiQTq7XsPrgl64rFchXIE9IH3ZRP03xxr8a1FNaAliWILN2Fi5Jt4+4+WLIldZynHKdSUSqjNTgMAZIjefcQfrjMftDy+mlSzKmHVik/ysGixsSCDv/GcA+FVxRpVCnTUYEHYKjG4k6bmSTe1jcYi4nxl2y6U6oaqxbW8wIANux6oPiACZmbVFvgPqDO13elSNJS55jMABoEKp3nv2AJk74PZvg9KiDUzNQ1iFJd3JgAkBVCybEk+bgRjnlDOhFrLTRlNQL8UatIJ2Zbbx9MTtmS2ldJKqqiDJW0Sb9yZP1jAbzP8ZSnQo0aKB2zR0oCYXlkKGYmOykRItvsIwKzVdK702rOCEbll2iGgkzeN1M/W98Yb1Dxc5nMIKSkaBoQITckmSo/SPbBWlx6iaFNOUx0D4qhqEyZJWCCsSSbmZ2MRDB13P8bpUZ6k1FeYtPUAzCQoI7b9/bvGH8N4+ldgEZkc/CJDCBvqXYX+RIjHI6/G6NSJIDKNALXCjtfwPGK+b9QVcs7xFOorAIqgHSJ+LWJmYnuIPfDB0b1E4UrSd0TlFpdTM6tp6bEfwn/hen89QSnWqc0tmSeW7rDb9QdfM2JuTIjHOMx6iL5RxUlS6kW/MTaSO03P3xX4FxEojsQrcsA6raiGaGDfxEWIjbT3nDB2Ch65pLy6BI5pYUiS0oDFiX7losD88H6YFMmYlzdp3OwH9gP+MfOvGRVpFFWqXpVf3qg2BIvLDu1xfftbHS/TXrSrWytMVEluqmCxvUgC5t9D5IwsHRzVAG+MnxX1JTo5r98lTlIP+qFLKtRgDDRJEIbGL6z4wH//AGfMFarZepRqIgPRU1SIEEK4uRKkgmfE98YzjXEKhq6nUU3rUmSoQ2sVAZkrFl7jT2KifeYOrVvWGUpo7tWXQoVpUEkB4jpAnuDtsfY4MZbidM8sCos1RqpibuAoYlRuYUg/XHLMtwxa2VEEpzKaHzPLBEESY0mRHzxe/ZdmebWarXcM1OnyaAI/IGJdlY/FcAGCYAvhg6Pm8qpUnbv/AIMCa2VkRt7jv2x7wL1H+LOYcKPw6Py6L96pWdbR/DqgLbsfoDoeqFp16iVmIQ9SsVsqme43U+e5wUQGXIFjY9z/AJ5xRzXHwjspViVG8d/H2vOBHGOOj/tnV1H/ALkKAZAt9BMYEK9Va0trIbUAA4MNE2LfFHVE/ocEaseoqoQVKSDTMNe4Mxf/AGwGq5StCoqoVJlpaGLkzqS0W7L3+2KlLN1mADVf3VRPhN5WTvMCT3iL2nFynwxSjOIQblm0gQtouJnqgdzsNsAbzXHXLBSsMQWAmxjf6AjE7eqUoHqKeJt3uLzuYgj2nAmjwxnBVijLMi4JJkEMtx0EkE7QWHvAXKU2rV6tM0ac0oD1C0A1YDNTUGzdgR2hjuRgrYVvXdNzFN+02WSe1jcSDYjfFZ/WD026ZZdUElSdjBiNpOBHDaIVwgyyaQblhdQxsIBseoXPbAmn69Vc2Uq0adOjTd0dQrPUIWQPzQXJUCbC4vi4joGZ4xTqDUHTULESLHvgfl+JCDVqAzUGmmmnqNMSRC/zXc9oKgxGMlxz1d06GRMqHBYgXqKAJCtpujVLRKgicQ+kPUAdaq0tRrB1qUw8FjTVhrTWZOzGBP8AfDBssuCXBqIYkwpMgDtJFma223iYkh8/WrfjQBaiAVkKbMQrAl9iZBEdp74ZmuNVG1Bw6kS4BlToVjBmZmCJ9o3mCLyPHalUtrBgzy9Oq2nTrZbXUETubqQQJEh0r06wO7SY8298aLHL/S3GRz9JhYBCgGQBpEW+Y3vv746hjKwH9W8MOYylWkG0kgGZAjSwa5NotjjNfJFK7UGqU4pgxpIMkgHc7ixknbbHZfV/F/w2UqVeXzIAGmCQdRi8fl8ntjjdGstPm1K4Da76U7dgoBMwDeScahVrJUWqBWWSS4hTMPpYD4Yk2NpiRBMQcVuO0axrB2AuCxWTpB2UG9yL/wC22Hen+KFswUaqy0j/ANMwJDADSdImIIIPkEjbGlrHLVWarWcPURATSpkP1bDTA6iDePylgWAwRk+M5ZKPKFNtWqVKMJMgWYNNiT+u0XiuyMzUywJVekjUF1GLySLAm0ntPnBlly2ZYVGqchKMsV+JwJub/F+XYecEafDOdUqcupTCPGqiWLaVChkIP8MFWmNmgHcEMr6UopWzCKFMhGYuiw0kC9m6hNoAJOq3tTz+a5qsqI2kMAWYhQCDtc7+2LOb4PVo1+ZfUxUo9NrKS6iDF4iQPkPeIOLZpW4pVBMIaxU2gMQYYsPcg9u+NIj4JUoUdb1aAqMoACVAyqJk6mixAgW7zuIOKfF+MNXzDVKhhzsywoEABQoGwiB3+uCuV9UUTVNJ6CGnqKLpADQW3mxH08D5Yr0PSlNjnGasUp5dxTQlZLszQJXwO+nfsMBS4VQ5pBqMIUyZjrI2AHjfE+YylIKGA6miFmQAZFyPzzBjYSN4ONX6Z/Z7miVWpRNJNmZiCYm7Ko2Pztce5xp8z+ynK1HKZeo1IwVYyrk9iVU3sVKkz+Zh+UjE1XMa+U5rKE1HZVBNhJ+wBm/0xqs5xRMrSRV08+AAtMyqbifobibk79zirxr05Vy6nUmunqddaLPMWmdJMC6AEm58TsJObGTKrq9+k3+g2vgCHCOKNl3kWpx1zcPcySTse0C8j3wU4nXarlVL00RnOqmLyp/MWY2CiYgDx8sS5bL8uiK1aiqo0DQB1X/MQRYbCP18kcr6hpLTpVKVNdSsR19RBAEEAgQI274gAcM4rUoq9JQTqBp0pBGh33YR2Cyxj+EecG8jnm/BUsgF/fVDy6ZZYAOv/qqdxAPzDFdwcEMrxX8VmXrhyFozTpaSZV2gu5BkEQAkNYhT88XuC1UzVQ18yyK1RDQoDUvwpMsimGuxLStwLdpwGuyNBctl1pU0OmkoWB38nxJNz8zjF+q6tAgOzFZAWohkAiJ0rpPYnY9wcGuG5OlWAZmqMwBSpTNViEdYBi8QZ1DazA4G+qP2eU8ysU6jUWYyJJdTA2IJ1Dbee22IMm1OhKv1EEbzuEI0yCImCPt4tg/xLiq0KKaa9NlTS/KdRzHhp+JdrCAffeMYbiuT/DVGyzKatWiRem3SNSEgSRM6irRHYiR2Kek8itCgWrqddQgh20xTEFmZWLQAE6oPdYMAjFwFGztSvUVqdJiLgoHC6gBFyemZMCDMUyO2CXC8qaaMasw26G97QO0Eebi2x75vhf7Rqa5xqRSiuVuiOdTEBRpUllBmR4Fp33nXU/XGTq0+VSKuyxJh0kDf4oY27gN2wsE3EeGtSU1qaQ9kopMS1QlV2tEk+0asZWnXzFHMnIVUV6qBqlJkJl9S8w2m7kqerexF+nAv1Nx1cvxVs1lGY8uF/eCU1qgQoOoNy9JJBMXmBg76DzSVK+Z4nmnNSohCiBMNUWwVO3SvLUfzH54YIeFcQqJXqOo01KgKspENfuUJJWCtp3gCIxgTnKiFlqVOtHaTPUXBILMxvJPefGOx1vUmTzYqNSqrTzJpHoqtp+HVExOrTc6Vv2Ixwh8+4qc0VWNTWW1XDTM6iZ3JvixK29T02o4ZWruGNaFqpcgImtVJtZyymfEFe849/ZmlNc0dZhmQpSUiQS2+o9rCB51Rj3OeqObk6j6tbOqo4IjrJFoFtJC27Qo2iMVvSGf/APkUKlZ0VUOsBaWqVgBpEztNwCRExuQ6Vs+MUBTWtmFbU1JdLapuOggEbmzAFe9/bGY4XniruWGquUU0wTCrThieWtgIIA3A33Ey3jfF65rZgNV1qzQoUzTKLU5ikEG0WXx1N3vjMUM+5robAq06gNxqB1R2sP1wkHSfTlen+JpQZVWCsVEx0+YjRA7e0ExOOv44P6W4iiV5YhlLhENtQMwCTG15v5JGO8YzVgfx7Kipl6imNpvt0kN59scP9QZparslJYAcljqALaYAHgXLG9zA8Y7Z6mrKuVqlyVXTciZ3FgBuT4xx3gPCa9VmqIFgdbKRcBmkBLfGIkCYt7jFhXvAeFGtqZ1emlNtLKpCMzRJCkggMBcggAyLjGx4ZwfJNplKtchoK1XM02NroAvVGxbzY98ZfNeo2SolKlmKdNSxerUENBJ03QzIA/KJ8ntjSZziVN6dSqrGnykCGoFZSSy9gGkgsIC7bnsCCHerPSWVUNVIrUjBI0mUBHlSQbmJvaZ84yGTdyRRoNUpMol11IFAY2Ib4rjdb7qPbFajxypRytanpdnzDA1NRJhbFUiSZJJlybr8xDaFIVFqszNUep01UP7siwddDGbgoQARBA7YAmueOull6umGqwHqB1RioYkRIYydIlYgx5xluKcI/f8AMooylW6iC7BXBvJqEsWn5z2xX4qj1q/MYCkIWJJJAUQsncsY+8+Ma7i3qKpRrU62WYMzoBU1CELgAcxdUTqjST/KL4oDccyGVSrz6fNVmZWQDTpBDXBmCSVAPTYEwcF+GcqtS0BeVSp1PxFd6rBtmAGmFBYOdJj5L7kHxrPGtSymXp9dRZZwBu7HpUD80C329sXuD+o66K+Sqjlh1gq6lgJIM6ZtMzIO4vPYjqFbjtKlk0rUOvmqVpaSVJOxhXiCADcj8v3Cpmspn6YoS+Wr6kXl6oZYPSxqQQSVLWBDNJHcnGLzVFKWU01q9RkVophALFhquTJAMdz4wEy9GpzKdBao5lQRVF56gJEkR0qBYEmZxMVrB6vznC8zUylR0zCUjINQEkBgHFw0qdJjSSQPlGDuR4hRzxIdaNOppZ6bqujlzAp6naUcFTN72NgRgDxD0vSajmqhrnMVqMkuD8VQIunW5JJgQIt8jGCvAv2aUatBUqkvWNPWtRXaACxC9MiUMD4hJ0tt2cA5xL9m1OrTLUqhFQgfmJp1CNjckrPkEj54zmb/AGe1aBBBWpzCFSJUyd+kj9fJF746ZwPh34eglIAALqhQSQsszQGa8CYxDXyz1K/MBEUxpUEWM/EfYm1/5V8nE0c44lwMUaQCueZ1KAOkgAS4YXgWiD3ZY7HGfyfBczrp1mFOolKNKHZbiF0+7Hvucday+TTNV6tZlBSBQWRBOliXk+NRiP5PfGb4nwuglQUBUFNpNRBJJkr0JJt8QLHwLnacXQsh6gGTDmoQjsukajqmAeWxA3gyCbCDvbA/hfrKvX4Zmajai9ErpYFA6EXc2iABcEjeYmLZjjfA81Q0vrerTJYVSoOpYt+8mTM6v5QVsdsZ3guY15paYJ0u2kn4SVNoMflkzG2Lgjo1dWYbUaiIzgM5+IaiZZoMkmT3xsEyOXOVzHKQgujKgLNJRQTzD+UlnXVpAAhU95zOeqKrsFqOVmKoJB03iQ1wLWJHbVAwdyVSkcty6dWH0lQQZ1EsWETsbgCb/wBMWow2Ty5aqEgjUQDa4kgGB/bvGOjHJ5KnmRTy6aGi8s5mVJBBa4ERsfM7RjA1krtFQp0ghZixL6mEnuTpN/bGwz3EhWrlSihmATQpJIZR8YYXWPYXm8jZRH62yVICg1MQ+rlsykFWAgQYMAoulZvMx2xT9O8R5ZdCpanV0SJgSutlJAt+aDJG5w7jaLSM0zUNNIcKzWQs0SQLaRpHbv52o0ApXWpMSQvy2IVbW3IkdsOhb4ujVpBSInTCjW2qw1VGuVBEgTHjvgjwrMZGlSqUcxTSo9UkFgJ5YVTJViolgwNwRJIgmL5viHDalDro1ZRr9wRJIgg2sZG/g4pnKQ2tmgmWiItvM7YAnlMoEyr9QLVIMSJAWSvSPzMx+2K1KiQSL9PULwSIkwRIG+CdPJ0A7LWrHSliUW7wVDKGaIYagZIIIm4jA2o6VKxWihSmJgE6jsd2iCb+IHvgLlTP0tCsurpghdJ3i4LTbbcb+2I+HkvUXVDioSq6egdpBLDa4mfvvifh1BaupaRgrAUQdP8AMWbeZj7+2LWRKUE/fmWRiZE7GPbuIH0+mA3Ppf0BR1rqVQOliq1lYki82aw+Xb9Oq4456D9Yq41FelakFTpIUN8GkECDO7T/AFgdjxitRS4xkBWotTLFQYkrE2M9x7Y5pxnTk6VTSdDMCBG5PwkjfYHftOOp5idJiAf5hI+oxxP1vm3rZplrOOXYoogLpErYwD8RYmZ3m1sIVmlyBFZQbfu+YrCCRFxv/wCvjf6Y33FKy8h6KpqAIJLEAFgRuY3IkWP2xhcjkNTOgaKimEQ21r+ZdV4Y2jzB+mm4nm35NEtTKs4MAst+kjUN4gQ/VEaha0jVRmDnAC7N+aPa6/CYAsCOiLRC+baDhZaopZxy6rKChJKSqAQVAgTuBG4JMQbhMxwoU6TO5AGlSA2ob6tgP/E73uMEOChWplolyda1JkkadJWDA9wZG2AsDKZOsx5yshZiFddUQD8RB7EQZ99u+JPUWROXpUqlKrTzIQBEUhGC2YghRYGx+t73xS4hk0qIWqNDowVl7qHkKYHlgF+3nFih6fIagr1lJrr+7AYaddiEexKGCLRvIG2AGZrj2Yr05OmnSVhqdF0pPYtGxYflsP6Yp1g1fNodRJgHVpFxBZYAFgdW8fmPjFrK0wq1jXQpSVtJpEzrqpcy3ZLRbc6ffFqE0azl9OlSg1BlCBiSrrquVaSASSAVPkYIGZt6hQqzANIdb2LI1QaQe5vAHmPIxRfNMa1OpLMUiC8k2EhSN7XFzt9sHuHUz+GNRWJejqTSwkp3JEyItIm4mxjYJTqEOTULMWDGTc6ytr73MfLFG84BlK9fKCWymVo5l4CsxD1FMSskEGVnfqvbGr9YerlyFVGjU7UWQIJA1a15ZY9ktUvvjkVTM1mFCizDTSBUALJ01HBff4iPbtbxifj3HmzxLiny6dJdCsWJss6Q5Yks8NfExW24f6o4hnBToMtIq5VqrqNGlCfh+Igm3gyYBsScFKfrzLCnVy2U5gronLpqyRzHtTBS5urEGTAhfaccuyvGXoowoVuWszNOAxMDd41kC0DaZx5warOYplWc1TOo6iiqpEGWAk9pjsYwwdq9BcUWvlYpyNDkfFqtNjI8wwjtpPjAmmlHL5x209KygY361po9z+URUI/9SPnzX1RKGlyqqKN+XTGnQQzEMB4uYJI3NoOD+W40tagDr1Nr5ziOoEtDWI6umVtbbEwad+MqzVasPDHoZVsKgUBkItqDLTDDvIbe2BPGGoKozApJrmFqKgQrIJJfTYrYiYJ6u2BvBPUBq8yi51ay0BaekAK40sri0xt7gYaPUmqk8KGemP3ppNJqao/KQAIaQY8X7YYMDxahVQS91qnWCPAMRHax2/mwQp5GnWy45a6KqsNJjSHGiW6vhlYmZG/vibinEVqZVmElg0AROkxJMkfw/X7TinwripdEou0trAp6iYUlryDIi5+/22gzkalKrSNEVEF1Mz0jSQZMi4AkWtiw+ZpUqhq31hAoTSVLOfAIk6o3iIBxX49w1HqMEpCnXokFSkRUAGxSPjseodzBG0DePcdepUWolIUjywTKgho2Kyo3G9sQE85la9ajrVQlRlKk/lKgGwZj0kltM7GQJE4xIMWPSwJv3n37jGl4b63qlgKoQjuwSWiJ0gTHVEWjfwMU87S5lWpXZD1GaiQCUJjqgkSDvPZjB97OAqeZqVQ9KOsAMDMmxUx7juPriTLcNIpTVDFgW0juREnffuw+TDcjD+GB9JqUmKlWgayNJEAlYJtEDv4xFmK7jMltVtUkkmCPBvBU/wB7Ygi41lWJ5gY1A2xnaLEfP23x5kMudK/vhTJ2GkmfO3bfFvLKEdlWWouoIJaAF8Efxg9PzvscG+GhFoGlo5q1SGDAlXpQHj2KX7RMn6NAitmK4AVCYAkx1E2Bkk7A7/LDHyBY1ec8fu7QpMsCDAA+uCfFaZRKYpggqdhJsKZuQO0CT4xXrUCadNnJViLG4AE94EfD5/rgB3pxCmZpgMwBN7bk22Nojudvrj6mxwP0rkkTP06TMGawLbhzuCD4g7GP9e+Yz5NRW4k0UmvFon52xxb1rVQ5qlTcKTTR9XVFmK6CfOxMfImMdn4pWK0m0gFjCrO0sQok+JIxxrMZEUZbMJreqhCgkGFNy0jdu4PYi/tIUM4dw6aijUrqCWcAR1QSUnuoFvnbFbiXGC9XUgFOqHYXKkGTpUFCYXSJEBYgR8riMqsaho1EAXUl4BUKBGqOqdreffEHoz0j+OrVDW1CnTUO5UxqZtl9puT4HzGNIpZ3VUc9auNK7NqCC57k6IuJMxqtHbR+iPRZqq1VqrU0F9Cky6n80mwB6hMTbA31H6IGSr0lFRalOtLAyA1IJBJLfWxt8Jt5IUOPV8sKSo9NXqLrZnCwNI0qhvpU6VkjydxgLXqzK0VbM1MuXp1qdONOlGR6bABjJJIJMkEXkfzYE+l+VmVSnXLKUdanSYkFnVyO4ZQRVt4Mg49yldan4qq6/wDUo7RaTMwf5WS1/Bxl+H1WocuoDIfUCD4I0sCPDKf0wHYcrwPI5LMHMZuvrqa4UENoVySJCDUdeotdifiMe2k4pm6dWkmYplaiowiIK1KbkI6/qDB/MgxxTidarmKyKM01Vaa8yiztpdBq1AB2kMy+5i2+2L+RzeY/DMtUqMs1QVNTAanaYsFsFLC4Ai1u+Jg6LxL0bk6g15cclnF2pglBpJHWoMAAgjp9+18c6HBh+LYV30tRKyABOrUFWOqXF5kAmBfvibP8earkANU6H5vxfHSJ0MrWuFYAwZsBuSImytUErVYAFNLghiRAgmnqO5EC0zDH3wGc9Q5XlZgqxJgAqD8KgkzqHsYt3JHnEPDqscxaaakdNLA2mRIYjteNuwHicaj8cuaq1G0DllYLgFtJGkgBYKzvZvM+MA+JUxlK0Mf/ACAuVU30E/xrA+3vigMuTKOVMX/hHw399+9sScM4z+GqnSqvsuoqR0iLg+8bHHmdcCoGLMAz6Q8SsBdII8wAMTZbJUtL1DVOtOtRbqM2gG2kdz9IviopZ2mTWMmSzTPm+CfC0Kcy/LIUMuojWwYTKr3BB38HvgnwXhiVncVlhkpc1oPkqCJNwIJ2kz+pjPcHqVjzkJpUVRaVI1mQPWgjQFVVGlSNi5kgmTExNGffnU6BJjS8MrLeJNpZdidrm5kb4z+Tz9WkjKCwUyJUC0kbMdpt38e2OlnL5mtkRQoUKaiJA5oLEHVsrDpME2LMffGR4Zk2qGolZStmpwQQQdgb2tBHz9hgKmTzLFGgMUYgkMohiOkWAjvFsSf/AIxapbM0VCsq6eWikxU21KJ2Alh7he84t8IYiiBp1MjOoIBOoKkkagYjSGgRP9cP4PkGWu3LhgghVB7SIJMT2JnYFsVVXhHEGqMXqrNQEw4Ed7kgRDWHicU+IcSKs0MjU5JCOgYBmNyJAAB3nttbGozXCK1ZHYUdLHcDSS5DSZKkkBhbb3xkcmprO4JNPSJVVAjwdQ+1rYiLOVySwhZdBv8ACQukSpm+pm72kb79g/8A/PK1VqfKYydK3F7wJkf3wO/Gh6tMX7qVkwGuBG3c494nmoeUcjl9Ja4Z79oFo2m1gNzii7xZ0ICrqCFgKl5KmOnttEn323xSGc00KdIDq1G/eJkX7iTtvbEGSzRWsZnS94jVPi3f5Wn2IBB3iuWy7ZgUsu4qAwAWECWCubXNvhmN58XD1aIancB0czbUskAyIIBAaD9QL7nFLKOtOozKjgICNM9QabxuDpv98arhvEkLnLo2vQvVBUgsCTCjYgW2tsL4yHqdTQzVVEELrLiBEBuoR98IC/E+OaqWleln+MxbR32P5hY+xO2wH8BzpaoesaZPQZi6kWExi16YoJmmYPEhZUeTMSY8SDG3ti9keG//ADKoVUZ6S62IIAkQCBuCxm4ABmLiTgNb+yjh2W5zVIYVxqgNogC19MSpEgTbt5x1gY5J6M9I1aOap1g4ZBUIKaiHWQwkqLNZhI2g/I462MYrUQZ6jrpuukPKkaSSATFgWFxfuLjfHNKnHMvrrU81laa5ikNR1QzNdZhmkkAHUApggY6ljN+o/TC5kio9JXqU55bAw8SIAYQbXMT8r4FZLKZepm2cVFWjRZkWk7Itll1elTVSSV1JY2mSxJsMDF4TVp1FGWZ3o6gzABZYErI0ESZCi8WsJtjYcOpVVooGy+l1loIDGYloiYEkgbfFbAuhwrNfiGADBjL9QEMJEkE/CL/28EEZ31Xluaj1jUdDSVkVRTYwkQlNwAEXUSZM31xFr4zJVS4Lmkq6CFfRqXc2JjzEEjsT4t0/1Fwms7aDqem53awG4gbRCneNg17HGI4l6MqUBNNweYskWsuwnxfb641KI89n6f4dloESZ1IQSQNUMZ83F/8AyPjAv8MldWWm4NRQSigHq0yYBO9hYDFnhnA8yKYqCgzCCuqxUgysMZsLkT32wUyeVppQqFVc1xBpNUemdI3OkagCdiLTbFADhpLinKTy7T7fEo+Q7+x77Ys8S48a11AAJIKnYaEBsQI6ob7G18GuFcCpCmv4gusfHoYAozXIYMGg2UW2+mNCvpKipWsgBRNTlZDaj0wzsbmAGN4HiBIM0ZDJZStTyZFWiV5kvTaopUMDpVoJPe1vEYF8N49mMsYAm2kAzt2g91Ed5xtuKcSr11U1BCuz8kG3SFjUST+Zz8gVwETgr86m6o5Vi1kIBUG+me/xREbWwFzMfvQHGmnU0rzKupgaa0/iI0/HACi8i23fEHEOD9StUdWlQe8EkSd/e/6Xi9zJcEzBoMRScEatAIswIK6DGx0kxaJHzwM4BSzMpQqZeqzI40aqbMFi+kzYrPaw2uNwAbj4DJpi4goPtP3H6jAenlyxVJ0ksAZtAYgXHsRP1xsavp/MJWLVspzC4FgSAsk/ABIgDadh5vLc76fIpGoaJWpUqatBEKmqqF0gWMRET4xZUTcayoXP0VGlw6rrAMSTYraZBKg23B7C+CXqPjgelQkPrTMBwF3gNBuRpmG0gnuJw7036ezXKrt+Fp6NU0lqLFRjpVkYCCumI7rcsJscV8t6MzqVqVTMAEMFJBUtez6HAO5ZRJn/AExFHaTZRM5WyrlgCNaQ5GguCxUBbkiQQDPYRtMPKd3FINTQpRK1KbamHPlptqkAgFukHpJ3tgV6eanSzjvmKTnPqpC01EIzkW6gSDKsJMiLmCdgHHl4oMzUrPRqamkE06ThQNhZR4uNV73wwFc1xzLZQiiq8x3UtXeYio9ygGwCiB/xiDPu1LLjN5dQQFK6izSoclVIAOk6W1LBntNiIFcE56V3fMcPq5l2IHVTcFXLSWPQZYyN8dDyWXGaR6dThrU0HSG0AmRqXpKrYDT2MGfe74jN/s7r5rNF6YNQtGta2u1O3wte2sgWntMWwfoel8ymYqVa9Kny3kHVokxGkj+awPTPfzg1wng9XJUictTdQRqNJhOogWGkjUpPsw+Lvg3nckmbpgOj6WvYGzTG+4IjEtVyXiP7O67VObl8q2kdZ0vTNPttLSG7xjL8X4fX1ctkhpuCQGJtI0mDvta/ab47xw30s9IGlY016kc3YfcH5XmxxPx3gtTMKVNJdQBQVba1BFyrAgj3033jD2Mca9I8JUViKj6adEsajkAroANwL6hrAj7+cbQ+hMtmiXWlXBiUcl4aW/NqgaI2UMTB7XGDXA/2e/h0IVjUZz11GQoRA0gKrH4YJ/tjT0KFRQNQJYC5AABv4Hf7T+mFo5SfRC5fNNyIBUKSpJ6A2oMAYJMFSQBcgnwMEuO8ANSrTSsiHWsc3lLqWpy20C91GvQJ2InvMbqvwtmXmVV01ZVmgGoCUZWRekTpERHaWMnc3kp1mYs9NYKhYndZJMgwRvYe52xNHIeA8Fq840QqSUaWlVFQDVpqU3Al0upKCxg7HbRZj0m1alSIqnUlMprUAdQVXplrTpYAA32j3xqPTnpirlg1Msr0w2qkTdqeoGVFot5/mO2DI4WFQIoESJPgAz/qAPfDQB9JoISqoZWYlKqkQSwJH3Vj9QfYY1wwP/AstVSoXQbtf80RIWO8DuPrggMRqFhYWFgFhYWFgPCMMfLqRBVSD2Kg4kwsAxKSqIAAHgAAfYYjXI0wIFNI8aFj7RifCwA+nw0iYZBO8UVHb/jedsW+UbXtEEQL2if9sS4WBiutB4MvJ7HSBH0m+EtFx/3P/wCR/rixhYGIWpNNnIHjSMO0Nbq23sL/AOmJMLAQrSYTLkztYWxHUpvPxOQfGi30Mf32xawsDFUawR8Zif4L7++PNDiLubeUvv8A7ffFvCwMV3oM352Ht0mPbDjRa0OwjxF/0xNhYGIqlNjs7D2tb7jDihn4jtta3vh+FgITRP8AGfsv+mPeUYjWZmZgfbaMS4WBiPQbdRtvYX/TCWmdUliRG0C3vO//ADiTCwCwsLCwCwsLCwCwsLCwCwhhYQwH/9k="/>
          <p:cNvSpPr>
            <a:spLocks noChangeAspect="1" noChangeArrowheads="1"/>
          </p:cNvSpPr>
          <p:nvPr/>
        </p:nvSpPr>
        <p:spPr bwMode="auto">
          <a:xfrm>
            <a:off x="77788" y="-846138"/>
            <a:ext cx="2571750" cy="1771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532" name="Picture 4" descr="http://steamboattimes.com/images/civil_war/vicksburg_battle1551x1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3429000" cy="4953000"/>
          </a:xfrm>
          <a:prstGeom prst="rect">
            <a:avLst/>
          </a:prstGeom>
          <a:noFill/>
        </p:spPr>
      </p:pic>
      <p:pic>
        <p:nvPicPr>
          <p:cNvPr id="22534" name="Picture 6" descr="http://americasbesthistory.com/locvicksburg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676400"/>
            <a:ext cx="3733800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Images cont.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23554" name="Picture 2" descr="http://images.travelpod.com/users/lroff/world_2006-2007.1145919060.07-wild-turkies-at-battle-s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5238750" cy="4629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101</Words>
  <Application>Microsoft Office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Civil War </vt:lpstr>
      <vt:lpstr>Battle Overview </vt:lpstr>
      <vt:lpstr>Union losses</vt:lpstr>
      <vt:lpstr>Confederate  loses</vt:lpstr>
      <vt:lpstr>Battle map of Vicksburg</vt:lpstr>
      <vt:lpstr>Images</vt:lpstr>
      <vt:lpstr>Images cont.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War</dc:title>
  <dc:creator>Student</dc:creator>
  <cp:lastModifiedBy>Student</cp:lastModifiedBy>
  <cp:revision>29</cp:revision>
  <dcterms:created xsi:type="dcterms:W3CDTF">2011-04-19T15:04:10Z</dcterms:created>
  <dcterms:modified xsi:type="dcterms:W3CDTF">2011-04-27T15:14:55Z</dcterms:modified>
</cp:coreProperties>
</file>