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2" r:id="rId5"/>
    <p:sldId id="258" r:id="rId6"/>
    <p:sldId id="260" r:id="rId7"/>
    <p:sldId id="263" r:id="rId8"/>
    <p:sldId id="264" r:id="rId9"/>
    <p:sldId id="265" r:id="rId10"/>
    <p:sldId id="266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FE5"/>
    <a:srgbClr val="3333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4E2F62C-DFDB-4368-BFF7-EC14D5EC4221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4D2DE0C-6CB6-4C52-95F7-4C93BF3AD6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">
              <a:srgbClr val="0B2FE5"/>
            </a:gs>
            <a:gs pos="100000">
              <a:schemeClr val="bg2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4.5/4.6 crime and punishment/class differences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Amy, Sienna, Emma, and </a:t>
            </a:r>
            <a:r>
              <a:rPr lang="en-US" dirty="0" err="1"/>
              <a:t>z</a:t>
            </a:r>
            <a:r>
              <a:rPr lang="en-US" dirty="0" err="1" smtClean="0"/>
              <a:t>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64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Answers to Quiz #2 </a:t>
            </a:r>
            <a:br>
              <a:rPr lang="en-US" dirty="0" smtClean="0"/>
            </a:br>
            <a:r>
              <a:rPr lang="en-US" dirty="0" smtClean="0"/>
              <a:t>Class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The middle class had the jobs of farmers and craftsmen. </a:t>
            </a:r>
          </a:p>
          <a:p>
            <a:r>
              <a:rPr lang="en-US" dirty="0" smtClean="0"/>
              <a:t>2. Money set classes apart in America.</a:t>
            </a:r>
          </a:p>
          <a:p>
            <a:r>
              <a:rPr lang="en-US" dirty="0" smtClean="0"/>
              <a:t>3. The higher class wore gold, silver, colored lace, boots, buttons, and wigs.</a:t>
            </a:r>
          </a:p>
          <a:p>
            <a:r>
              <a:rPr lang="en-US" dirty="0" smtClean="0"/>
              <a:t>4. On Sundays the middle class wore dark, dull colors.</a:t>
            </a:r>
          </a:p>
          <a:p>
            <a:r>
              <a:rPr lang="en-US" dirty="0" smtClean="0"/>
              <a:t>5. Women could move up in class by marrying a man of a higher class.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947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Thank you for your time!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232" y="1489454"/>
            <a:ext cx="2210002" cy="2210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42056"/>
            <a:ext cx="2015544" cy="2015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695" y="4099574"/>
            <a:ext cx="3180474" cy="276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 descr="H:\pics\goodbye1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" y="3910415"/>
            <a:ext cx="3924300" cy="29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:\pics\goodby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489454"/>
            <a:ext cx="3094329" cy="232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95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25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4.5 crime and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Serious crimes: Punishable </a:t>
            </a:r>
            <a:r>
              <a:rPr lang="en-US" dirty="0"/>
              <a:t>b</a:t>
            </a:r>
            <a:r>
              <a:rPr lang="en-US" dirty="0" smtClean="0"/>
              <a:t>y death-    Murder, treason, and piracy</a:t>
            </a:r>
          </a:p>
          <a:p>
            <a:r>
              <a:rPr lang="en-US" dirty="0" smtClean="0"/>
              <a:t>Moderate crimes: Punishable by being whipped, branded, or jailed. This includes theft, forgery, and highway robbery. </a:t>
            </a:r>
          </a:p>
          <a:p>
            <a:r>
              <a:rPr lang="en-US" dirty="0" smtClean="0"/>
              <a:t>Lesser crimes: Punishable by fines, short jail terms, or public humiliation, like being locked in a stock for hours at a time. This includes drunkenness, and breaking the Sabbath. </a:t>
            </a:r>
          </a:p>
          <a:p>
            <a:pPr algn="r"/>
            <a:endParaRPr lang="en-US" dirty="0"/>
          </a:p>
        </p:txBody>
      </p:sp>
      <p:pic>
        <p:nvPicPr>
          <p:cNvPr id="1026" name="Picture 2" descr="H:\8th grade\social studies\wooden stoc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110652"/>
            <a:ext cx="2292439" cy="174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:\social studies\myths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26" y="1371600"/>
            <a:ext cx="2438400" cy="160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68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New England Puritans had the firmest ideas about right and wrong. </a:t>
            </a:r>
          </a:p>
          <a:p>
            <a:r>
              <a:rPr lang="en-US" dirty="0" smtClean="0"/>
              <a:t>They required people to go to Mass every Sunday. </a:t>
            </a:r>
          </a:p>
          <a:p>
            <a:r>
              <a:rPr lang="en-US" dirty="0" smtClean="0"/>
              <a:t>They forbid anyone to work or play on Sundays. </a:t>
            </a:r>
          </a:p>
          <a:p>
            <a:r>
              <a:rPr lang="en-US" dirty="0" smtClean="0"/>
              <a:t>They wrote their laws in blue binding books, which made the laws be called blue laws.</a:t>
            </a:r>
          </a:p>
          <a:p>
            <a:r>
              <a:rPr lang="en-US" dirty="0" smtClean="0"/>
              <a:t>Puritans watched for signs of Satan because they feared him.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706524"/>
            <a:ext cx="1745870" cy="215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I:\social studies\51VJfDnhKNL._SL500_AA300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770" y="2095500"/>
            <a:ext cx="20955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60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Witchcraft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1961, a fear of witchcraft spread in Salem, Massachusetts. Twenty wrongly accused people were put to death before they realized their accusations were not true</a:t>
            </a:r>
            <a:r>
              <a:rPr lang="en-US" dirty="0" smtClean="0"/>
              <a:t>.</a:t>
            </a:r>
          </a:p>
          <a:p>
            <a:r>
              <a:rPr lang="en-US" dirty="0" smtClean="0"/>
              <a:t>Witches were tried by a full court, and most were sentenced to death.</a:t>
            </a:r>
          </a:p>
          <a:p>
            <a:r>
              <a:rPr lang="en-US" dirty="0" smtClean="0"/>
              <a:t>Accused witches were burned at the stake or beheaded. 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 descr="I:\social studies\The Lost Abbey - Witch's W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913" y="4724400"/>
            <a:ext cx="2514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4.6 Class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set classes apart in America was money, not family background. </a:t>
            </a:r>
          </a:p>
          <a:p>
            <a:r>
              <a:rPr lang="en-US" dirty="0" smtClean="0"/>
              <a:t>The highest class wore gold, silver, colored lace, buttons, boots, and wigs. </a:t>
            </a:r>
          </a:p>
          <a:p>
            <a:r>
              <a:rPr lang="en-US" dirty="0" smtClean="0"/>
              <a:t>Middle class wore bright colors on weekdays and on Sunday’s wore dark, dull colors.</a:t>
            </a:r>
          </a:p>
          <a:p>
            <a:r>
              <a:rPr lang="en-US" dirty="0" smtClean="0"/>
              <a:t>Lower class wore the same as the middle class, but less extravagant.</a:t>
            </a:r>
          </a:p>
          <a:p>
            <a:r>
              <a:rPr lang="en-US" dirty="0" smtClean="0"/>
              <a:t>Women could move up in class by marrying a man of a higher class.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I:\social studies\1800-gow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360" y="0"/>
            <a:ext cx="2600325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33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4.6 Class differences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</a:t>
            </a:r>
            <a:r>
              <a:rPr lang="en-US" dirty="0" smtClean="0"/>
              <a:t>iddle class owned small businesses or property. They had the right to vote, and most were farmers, or craftsmen. </a:t>
            </a:r>
          </a:p>
          <a:p>
            <a:r>
              <a:rPr lang="en-US" dirty="0" smtClean="0"/>
              <a:t>Lesser class worked as farmhands  and could not own businesses, and little property. They could not vote, and made little money. Some saved enough money to start a business and become middle class, others stayed like that their whole life.</a:t>
            </a:r>
          </a:p>
          <a:p>
            <a:r>
              <a:rPr lang="en-US" dirty="0" smtClean="0"/>
              <a:t>Servants are the bottom of the society. The poorest of the whites are better that the African Americans.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62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Quiz #1</a:t>
            </a:r>
            <a:br>
              <a:rPr lang="en-US" dirty="0" smtClean="0"/>
            </a:br>
            <a:r>
              <a:rPr lang="en-US" dirty="0" smtClean="0"/>
              <a:t>Crime and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What are the three serious crimes in the </a:t>
            </a:r>
            <a:br>
              <a:rPr lang="en-US" dirty="0" smtClean="0"/>
            </a:br>
            <a:r>
              <a:rPr lang="en-US" dirty="0" smtClean="0"/>
              <a:t>Crime and Punishment unit?</a:t>
            </a:r>
          </a:p>
          <a:p>
            <a:r>
              <a:rPr lang="en-US" dirty="0" smtClean="0"/>
              <a:t> 2. </a:t>
            </a:r>
            <a:r>
              <a:rPr lang="en-US" dirty="0"/>
              <a:t>W</a:t>
            </a:r>
            <a:r>
              <a:rPr lang="en-US" dirty="0" smtClean="0"/>
              <a:t>hat was one of the punishments for the lesser crimes? </a:t>
            </a:r>
          </a:p>
          <a:p>
            <a:r>
              <a:rPr lang="en-US" dirty="0" smtClean="0"/>
              <a:t>3. Who had the firmest ideas about right and wrong?</a:t>
            </a:r>
          </a:p>
          <a:p>
            <a:r>
              <a:rPr lang="en-US" dirty="0"/>
              <a:t>4</a:t>
            </a:r>
            <a:r>
              <a:rPr lang="en-US" dirty="0" smtClean="0"/>
              <a:t>. Where did the Puritans write their laws, and what are the laws called? </a:t>
            </a:r>
          </a:p>
          <a:p>
            <a:r>
              <a:rPr lang="en-US" dirty="0" smtClean="0"/>
              <a:t>5. When did a fear of witchcraft spread in Salem, Massachusetts?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492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Answers to Quiz #1</a:t>
            </a:r>
            <a:br>
              <a:rPr lang="en-US" dirty="0" smtClean="0"/>
            </a:br>
            <a:r>
              <a:rPr lang="en-US" dirty="0" smtClean="0"/>
              <a:t>Crime and Punishment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7239000" cy="4846320"/>
          </a:xfrm>
        </p:spPr>
        <p:txBody>
          <a:bodyPr/>
          <a:lstStyle/>
          <a:p>
            <a:r>
              <a:rPr lang="en-US" dirty="0" smtClean="0"/>
              <a:t>1. Murder, treason, and piracy</a:t>
            </a:r>
          </a:p>
          <a:p>
            <a:r>
              <a:rPr lang="en-US" dirty="0" smtClean="0"/>
              <a:t>2. Fines, short jail terms, or public humiliation (being locked in a stock).</a:t>
            </a:r>
          </a:p>
          <a:p>
            <a:r>
              <a:rPr lang="en-US" dirty="0" smtClean="0"/>
              <a:t>3. The New England Puritans</a:t>
            </a:r>
          </a:p>
          <a:p>
            <a:r>
              <a:rPr lang="en-US" dirty="0" smtClean="0"/>
              <a:t>4. In blue binding books. The laws were called blue laws. </a:t>
            </a:r>
          </a:p>
          <a:p>
            <a:r>
              <a:rPr lang="en-US" dirty="0" smtClean="0"/>
              <a:t>5. In 1961.</a:t>
            </a:r>
            <a:endParaRPr lang="en-US" dirty="0"/>
          </a:p>
        </p:txBody>
      </p:sp>
      <p:pic>
        <p:nvPicPr>
          <p:cNvPr id="2050" name="Picture 2" descr="H:\8th grade\social studies\13_colonies fla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73051"/>
            <a:ext cx="3581400" cy="188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8th grade\social studies\colony p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066157"/>
            <a:ext cx="4648200" cy="279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117" y="0"/>
            <a:ext cx="317459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87930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Quiz #2 </a:t>
            </a:r>
            <a:br>
              <a:rPr lang="en-US" dirty="0" smtClean="0"/>
            </a:br>
            <a:r>
              <a:rPr lang="en-US" dirty="0" smtClean="0"/>
              <a:t>Class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What kind of jobs did the middle class have?</a:t>
            </a:r>
          </a:p>
          <a:p>
            <a:r>
              <a:rPr lang="en-US" dirty="0" smtClean="0"/>
              <a:t>2. What sets classes apart in America?</a:t>
            </a:r>
          </a:p>
          <a:p>
            <a:r>
              <a:rPr lang="en-US" dirty="0" smtClean="0"/>
              <a:t>3. What are two examples of what the higher class wore?</a:t>
            </a:r>
          </a:p>
          <a:p>
            <a:r>
              <a:rPr lang="en-US" dirty="0" smtClean="0"/>
              <a:t>4. What did the middle class wear on Sundays?</a:t>
            </a:r>
          </a:p>
          <a:p>
            <a:r>
              <a:rPr lang="en-US" dirty="0" smtClean="0"/>
              <a:t>5. How could the women move up in class?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-1"/>
            <a:ext cx="3276600" cy="16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1191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165</TotalTime>
  <Words>585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Opulent</vt:lpstr>
      <vt:lpstr>4.5/4.6 crime and punishment/class differences </vt:lpstr>
      <vt:lpstr>4.5 crime and punishment</vt:lpstr>
      <vt:lpstr>puritans</vt:lpstr>
      <vt:lpstr>Witchcraft</vt:lpstr>
      <vt:lpstr>4.6 Class differences</vt:lpstr>
      <vt:lpstr>4.6 Class differences </vt:lpstr>
      <vt:lpstr>Quiz #1 Crime and Punishment</vt:lpstr>
      <vt:lpstr>Answers to Quiz #1 Crime and Punishment</vt:lpstr>
      <vt:lpstr>Quiz #2  Class Differences</vt:lpstr>
      <vt:lpstr>Answers to Quiz #2  Class differences</vt:lpstr>
      <vt:lpstr> Thank you for your time!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4.5/4.6 crime and punishment/class differences</dc:title>
  <dc:creator>Student</dc:creator>
  <cp:lastModifiedBy>Student</cp:lastModifiedBy>
  <cp:revision>30</cp:revision>
  <dcterms:created xsi:type="dcterms:W3CDTF">2011-10-10T18:15:38Z</dcterms:created>
  <dcterms:modified xsi:type="dcterms:W3CDTF">2011-10-14T18:29:22Z</dcterms:modified>
</cp:coreProperties>
</file>