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7" r:id="rId6"/>
    <p:sldId id="268" r:id="rId7"/>
    <p:sldId id="269" r:id="rId8"/>
    <p:sldId id="261" r:id="rId9"/>
    <p:sldId id="262" r:id="rId10"/>
    <p:sldId id="266" r:id="rId11"/>
    <p:sldId id="265" r:id="rId12"/>
    <p:sldId id="264" r:id="rId13"/>
    <p:sldId id="263" r:id="rId14"/>
    <p:sldId id="271" r:id="rId15"/>
    <p:sldId id="272" r:id="rId16"/>
    <p:sldId id="274" r:id="rId17"/>
    <p:sldId id="270" r:id="rId18"/>
    <p:sldId id="276" r:id="rId19"/>
    <p:sldId id="273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4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B996E-7598-4591-86C7-4223E8F05E81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60A3CC9-CD3C-4FA9-9178-28F1E2DC65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B996E-7598-4591-86C7-4223E8F05E81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A3CC9-CD3C-4FA9-9178-28F1E2DC65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B996E-7598-4591-86C7-4223E8F05E81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A3CC9-CD3C-4FA9-9178-28F1E2DC65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B996E-7598-4591-86C7-4223E8F05E81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60A3CC9-CD3C-4FA9-9178-28F1E2DC65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B996E-7598-4591-86C7-4223E8F05E81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A3CC9-CD3C-4FA9-9178-28F1E2DC65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B996E-7598-4591-86C7-4223E8F05E81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A3CC9-CD3C-4FA9-9178-28F1E2DC65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B996E-7598-4591-86C7-4223E8F05E81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60A3CC9-CD3C-4FA9-9178-28F1E2DC65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B996E-7598-4591-86C7-4223E8F05E81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A3CC9-CD3C-4FA9-9178-28F1E2DC65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B996E-7598-4591-86C7-4223E8F05E81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A3CC9-CD3C-4FA9-9178-28F1E2DC65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B996E-7598-4591-86C7-4223E8F05E81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A3CC9-CD3C-4FA9-9178-28F1E2DC65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B996E-7598-4591-86C7-4223E8F05E81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A3CC9-CD3C-4FA9-9178-28F1E2DC65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85B996E-7598-4591-86C7-4223E8F05E81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60A3CC9-CD3C-4FA9-9178-28F1E2DC65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Neufelds\Videos\Education%2019th%20century.mp4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Neufelds\Videos\blopps.mp4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ebpages.shepherd.edu/IBEICH01/TAU59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7200"/>
            <a:ext cx="9065964" cy="60198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609600" y="1981200"/>
            <a:ext cx="7929968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perspectiveRelaxedModerately"/>
              <a:lightRig rig="threePt" dir="t"/>
            </a:scene3d>
          </a:bodyPr>
          <a:lstStyle/>
          <a:p>
            <a:pPr algn="ctr"/>
            <a:r>
              <a:rPr lang="en-US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</a:rPr>
              <a:t>13 Colonies:</a:t>
            </a:r>
          </a:p>
          <a:p>
            <a:pPr algn="ctr"/>
            <a:r>
              <a:rPr lang="en-US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</a:rPr>
              <a:t>Family Life and Education</a:t>
            </a:r>
            <a:endParaRPr lang="en-US" sz="7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B0F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fisher.familyheritage.ca/images/portraits/Shives%20Fisher%20famil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1635839" y="3276600"/>
            <a:ext cx="6092630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6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Colonial Families</a:t>
            </a:r>
            <a:endParaRPr lang="en-US" sz="6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14600" y="4800600"/>
            <a:ext cx="400045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4.10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famouspeoplebiographyguide.com/images/Ben-Franklin-Biograph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04800"/>
            <a:ext cx="8610600" cy="64008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1"/>
            <a:ext cx="8229600" cy="3047999"/>
          </a:xfrm>
        </p:spPr>
        <p:txBody>
          <a:bodyPr>
            <a:normAutofit fontScale="85000" lnSpcReduction="20000"/>
          </a:bodyPr>
          <a:lstStyle/>
          <a:p>
            <a:r>
              <a:rPr lang="en-US" sz="4000" b="1" dirty="0" smtClean="0">
                <a:solidFill>
                  <a:srgbClr val="C00000"/>
                </a:solidFill>
                <a:latin typeface="Bradley Hand ITC" pitchFamily="66" charset="0"/>
              </a:rPr>
              <a:t>Most colonial had many children.</a:t>
            </a:r>
          </a:p>
          <a:p>
            <a:r>
              <a:rPr lang="en-US" sz="4000" b="1" dirty="0" smtClean="0">
                <a:solidFill>
                  <a:srgbClr val="C00000"/>
                </a:solidFill>
                <a:latin typeface="Bradley Hand ITC" pitchFamily="66" charset="0"/>
              </a:rPr>
              <a:t>Around 7-10!</a:t>
            </a:r>
          </a:p>
          <a:p>
            <a:r>
              <a:rPr lang="en-US" sz="4000" b="1" dirty="0" smtClean="0">
                <a:solidFill>
                  <a:srgbClr val="C00000"/>
                </a:solidFill>
                <a:latin typeface="Bradley Hand ITC" pitchFamily="66" charset="0"/>
              </a:rPr>
              <a:t>Fun Fact: Ben Franklin had 17 brothers and sisters.</a:t>
            </a:r>
          </a:p>
          <a:p>
            <a:r>
              <a:rPr lang="en-US" sz="4000" b="1" dirty="0" smtClean="0">
                <a:solidFill>
                  <a:srgbClr val="C00000"/>
                </a:solidFill>
                <a:latin typeface="Bradley Hand ITC" pitchFamily="66" charset="0"/>
              </a:rPr>
              <a:t>They usually lived with their extended family.</a:t>
            </a:r>
          </a:p>
          <a:p>
            <a:pPr>
              <a:buNone/>
            </a:pPr>
            <a:endParaRPr lang="en-US" sz="4000" dirty="0" smtClean="0">
              <a:solidFill>
                <a:srgbClr val="C00000"/>
              </a:solidFill>
              <a:latin typeface="Bradley Hand ITC" pitchFamily="66" charset="0"/>
            </a:endParaRPr>
          </a:p>
          <a:p>
            <a:endParaRPr lang="en-US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en-US" dirty="0" smtClean="0">
              <a:solidFill>
                <a:srgbClr val="C00000"/>
              </a:solidFill>
            </a:endParaRPr>
          </a:p>
          <a:p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latin typeface="Bradley Hand ITC" pitchFamily="66" charset="0"/>
              </a:rPr>
              <a:t>Large Colonial Families</a:t>
            </a:r>
            <a:endParaRPr lang="en-US" b="1" dirty="0">
              <a:solidFill>
                <a:srgbClr val="C00000"/>
              </a:solidFill>
              <a:latin typeface="Bradley Hand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Health was a pretty big problem in the 1640’s for colonial families. Most people died at an early age. Children usually died before adult hood because of malaria.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Health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7467600" cy="1143000"/>
          </a:xfrm>
        </p:spPr>
        <p:txBody>
          <a:bodyPr/>
          <a:lstStyle/>
          <a:p>
            <a:r>
              <a:rPr lang="en-US" dirty="0" smtClean="0"/>
              <a:t>			</a:t>
            </a:r>
            <a:r>
              <a:rPr lang="en-US" u="sng" dirty="0" smtClean="0"/>
              <a:t>Quizness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r>
              <a:rPr lang="en-US" dirty="0" smtClean="0"/>
              <a:t>	Where did most families live?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What kind of schools did the New England colonies have?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784492" y="2967335"/>
            <a:ext cx="35750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AND NOW…</a:t>
            </a:r>
            <a:endParaRPr lang="en-U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3611" y="2967335"/>
            <a:ext cx="88767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OUR FEATURE PRESENTATION</a:t>
            </a:r>
            <a:endParaRPr lang="en-U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ducation 19th century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56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2362200"/>
            <a:ext cx="7467600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perspectiveLeft"/>
              <a:lightRig rig="threePt" dir="t"/>
            </a:scene3d>
          </a:bodyPr>
          <a:lstStyle/>
          <a:p>
            <a:pPr algn="ctr"/>
            <a:r>
              <a:rPr lang="en-US" sz="9600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Impact" pitchFamily="34" charset="0"/>
              </a:rPr>
              <a:t>Bloopers</a:t>
            </a:r>
            <a:endParaRPr lang="en-US" sz="9600" dirty="0"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Impact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79635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lopps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66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7800" y="914400"/>
            <a:ext cx="6781800" cy="446276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algn="ctr"/>
            <a:r>
              <a:rPr lang="en-US" sz="6000" dirty="0" smtClean="0">
                <a:latin typeface="Franklin Gothic Heavy" pitchFamily="34" charset="0"/>
              </a:rPr>
              <a:t>CAST</a:t>
            </a:r>
          </a:p>
          <a:p>
            <a:pPr algn="ctr"/>
            <a:endParaRPr lang="en-US" sz="2800" dirty="0" smtClean="0">
              <a:latin typeface="Franklin Gothic Heavy" pitchFamily="34" charset="0"/>
            </a:endParaRPr>
          </a:p>
          <a:p>
            <a:pPr algn="ctr"/>
            <a:r>
              <a:rPr lang="en-US" sz="2800" dirty="0" smtClean="0">
                <a:latin typeface="Franklin Gothic Heavy" pitchFamily="34" charset="0"/>
              </a:rPr>
              <a:t>Mrs. Tremble……..Ginny Neufeld</a:t>
            </a:r>
          </a:p>
          <a:p>
            <a:pPr algn="ctr"/>
            <a:r>
              <a:rPr lang="en-US" sz="2800" dirty="0" smtClean="0">
                <a:latin typeface="Franklin Gothic Heavy" pitchFamily="34" charset="0"/>
              </a:rPr>
              <a:t>Samantha……..Sami Kay Shafranski</a:t>
            </a:r>
          </a:p>
          <a:p>
            <a:pPr algn="ctr"/>
            <a:r>
              <a:rPr lang="en-US" sz="2800" dirty="0" smtClean="0">
                <a:latin typeface="Franklin Gothic Heavy" pitchFamily="34" charset="0"/>
              </a:rPr>
              <a:t>Veronica……..Nicole “Pickle” Williams</a:t>
            </a:r>
          </a:p>
          <a:p>
            <a:pPr algn="ctr"/>
            <a:r>
              <a:rPr lang="en-US" sz="2800" dirty="0" smtClean="0">
                <a:latin typeface="Franklin Gothic Heavy" pitchFamily="34" charset="0"/>
              </a:rPr>
              <a:t>Eliza……..Elise </a:t>
            </a:r>
            <a:r>
              <a:rPr lang="en-US" sz="2800" dirty="0" err="1" smtClean="0">
                <a:latin typeface="Franklin Gothic Heavy" pitchFamily="34" charset="0"/>
              </a:rPr>
              <a:t>Jakuze</a:t>
            </a:r>
            <a:endParaRPr lang="en-US" sz="2800" dirty="0" smtClean="0">
              <a:latin typeface="Franklin Gothic Heavy" pitchFamily="34" charset="0"/>
            </a:endParaRPr>
          </a:p>
          <a:p>
            <a:pPr algn="ctr"/>
            <a:endParaRPr lang="en-US" sz="2800" dirty="0" smtClean="0">
              <a:latin typeface="Franklin Gothic Heavy" pitchFamily="34" charset="0"/>
            </a:endParaRPr>
          </a:p>
          <a:p>
            <a:pPr algn="ctr"/>
            <a:r>
              <a:rPr lang="en-US" sz="2800" dirty="0" smtClean="0">
                <a:latin typeface="Franklin Gothic Heavy" pitchFamily="34" charset="0"/>
              </a:rPr>
              <a:t>EDITING</a:t>
            </a:r>
          </a:p>
          <a:p>
            <a:pPr algn="ctr"/>
            <a:endParaRPr lang="en-US" sz="2800" dirty="0">
              <a:latin typeface="Franklin Gothic Heavy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81200" y="4953000"/>
            <a:ext cx="6324600" cy="923330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en-US" dirty="0" smtClean="0">
                <a:latin typeface="Franklin Gothic Heavy" pitchFamily="34" charset="0"/>
              </a:rPr>
              <a:t>Ginny Neufeld</a:t>
            </a:r>
          </a:p>
          <a:p>
            <a:r>
              <a:rPr lang="en-US" dirty="0" smtClean="0">
                <a:latin typeface="Franklin Gothic Heavy" pitchFamily="34" charset="0"/>
              </a:rPr>
              <a:t>Elise </a:t>
            </a:r>
            <a:r>
              <a:rPr lang="en-US" dirty="0" err="1" smtClean="0">
                <a:latin typeface="Franklin Gothic Heavy" pitchFamily="34" charset="0"/>
              </a:rPr>
              <a:t>Jakuze</a:t>
            </a:r>
            <a:endParaRPr lang="en-US" dirty="0" smtClean="0">
              <a:latin typeface="Franklin Gothic Heavy" pitchFamily="34" charset="0"/>
            </a:endParaRPr>
          </a:p>
          <a:p>
            <a:endParaRPr lang="en-US" dirty="0" smtClean="0">
              <a:latin typeface="Franklin Gothic Heavy" pitchFamily="34" charset="0"/>
            </a:endParaRPr>
          </a:p>
          <a:p>
            <a:r>
              <a:rPr lang="en-US" dirty="0" smtClean="0">
                <a:latin typeface="Franklin Gothic Heavy" pitchFamily="34" charset="0"/>
              </a:rPr>
              <a:t>Sami Kay Shafranski</a:t>
            </a:r>
          </a:p>
          <a:p>
            <a:r>
              <a:rPr lang="en-US" dirty="0" smtClean="0">
                <a:latin typeface="Franklin Gothic Heavy" pitchFamily="34" charset="0"/>
              </a:rPr>
              <a:t>Nicole “Pickle” Williams</a:t>
            </a:r>
            <a:endParaRPr lang="en-US" dirty="0">
              <a:latin typeface="Franklin Gothic Heavy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1771.org/images/fig%2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9154" cy="68580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412659" y="2967335"/>
            <a:ext cx="83186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Marriage in the 18</a:t>
            </a:r>
            <a:r>
              <a:rPr lang="en-US" sz="5400" b="1" baseline="3000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th</a:t>
            </a:r>
            <a:r>
              <a:rPr lang="en-US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Century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28800" y="2286000"/>
            <a:ext cx="547457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Franklin Gothic Heavy" pitchFamily="34" charset="0"/>
              </a:rPr>
              <a:t>TEEHEE ;)</a:t>
            </a:r>
            <a:endParaRPr lang="en-US" sz="9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Franklin Gothic Heavy" pitchFamily="34" charset="0"/>
            </a:endParaRPr>
          </a:p>
        </p:txBody>
      </p:sp>
      <p:pic>
        <p:nvPicPr>
          <p:cNvPr id="5" name="teehee :)">
            <a:hlinkClick r:id="" action="ppaction://media"/>
          </p:cNvPr>
          <p:cNvPicPr>
            <a:picLocks noRot="1" noChangeAspect="1"/>
          </p:cNvPicPr>
          <p:nvPr>
            <a:wavAudioFile r:embed="rId1" name="teehee :)"/>
          </p:nvPr>
        </p:nvPicPr>
        <p:blipFill>
          <a:blip r:embed="rId3" cstate="print"/>
          <a:stretch>
            <a:fillRect/>
          </a:stretch>
        </p:blipFill>
        <p:spPr>
          <a:xfrm>
            <a:off x="381000" y="2971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5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Marriage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Marriage in the 18</a:t>
            </a:r>
            <a:r>
              <a:rPr lang="en-US" baseline="30000" dirty="0" smtClean="0"/>
              <a:t>th</a:t>
            </a:r>
            <a:r>
              <a:rPr lang="en-US" dirty="0" smtClean="0"/>
              <a:t> century was very strict compared to modern marriage.</a:t>
            </a:r>
          </a:p>
          <a:p>
            <a:r>
              <a:rPr lang="en-US" dirty="0" smtClean="0"/>
              <a:t>Most people were married in their early 20s. </a:t>
            </a:r>
          </a:p>
          <a:p>
            <a:r>
              <a:rPr lang="en-US" dirty="0" smtClean="0"/>
              <a:t>No one was allowed to marry until they gained their freedom.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Quizness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1.) What was the normal age for people to get married?</a:t>
            </a:r>
          </a:p>
          <a:p>
            <a:pPr>
              <a:buNone/>
            </a:pPr>
            <a:r>
              <a:rPr lang="en-US" dirty="0" smtClean="0"/>
              <a:t>2.)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Education in Colonial Families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27" name="Picture 3" descr="C:\Users\Student\AppData\Local\Microsoft\Windows\Temporary Internet Files\Content.IE5\E9I7LO7Z\MC9000903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295400"/>
            <a:ext cx="41910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Middle Colonies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Middle colonies had private(Catholic schools).</a:t>
            </a:r>
          </a:p>
          <a:p>
            <a:r>
              <a:rPr lang="en-US" dirty="0" smtClean="0"/>
              <a:t>Religious Groups in the colonies decide how to educate their children.</a:t>
            </a:r>
          </a:p>
          <a:p>
            <a:r>
              <a:rPr lang="en-US" dirty="0" smtClean="0"/>
              <a:t>They either built schools or just taught at home.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 in Massachusetts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Massachusetts passed a law in 1647 that required every town or city with 50 or more families to hire a teacher for their kids.</a:t>
            </a:r>
          </a:p>
          <a:p>
            <a:r>
              <a:rPr lang="en-US" dirty="0" smtClean="0"/>
              <a:t>Families with 100 or more families had to build a school.</a:t>
            </a:r>
          </a:p>
          <a:p>
            <a:r>
              <a:rPr lang="en-US" dirty="0" smtClean="0"/>
              <a:t>Parents were asked to donate whatever they could.</a:t>
            </a:r>
          </a:p>
          <a:p>
            <a:r>
              <a:rPr lang="en-US" dirty="0" smtClean="0"/>
              <a:t>They had land called “school meadows” that were rented out to raise money for the school.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galen-frysinger.org/us/renfro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04800"/>
            <a:ext cx="7086600" cy="1143000"/>
          </a:xfrm>
        </p:spPr>
        <p:txBody>
          <a:bodyPr/>
          <a:lstStyle/>
          <a:p>
            <a:r>
              <a:rPr lang="en-US" u="sng" dirty="0" smtClean="0">
                <a:solidFill>
                  <a:schemeClr val="accent6">
                    <a:lumMod val="75000"/>
                  </a:schemeClr>
                </a:solidFill>
              </a:rPr>
              <a:t>Southern Colonies</a:t>
            </a:r>
            <a:endParaRPr lang="en-US" u="sng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 most families were spread along the river</a:t>
            </a:r>
            <a:r>
              <a:rPr lang="en-US" dirty="0"/>
              <a:t>	</a:t>
            </a:r>
            <a:r>
              <a:rPr lang="en-US" dirty="0" smtClean="0"/>
              <a:t>	</a:t>
            </a:r>
          </a:p>
          <a:p>
            <a:r>
              <a:rPr lang="en-US" dirty="0"/>
              <a:t> </a:t>
            </a:r>
            <a:r>
              <a:rPr lang="en-US" dirty="0" smtClean="0"/>
              <a:t>neighbors might get together to hire a teacher for their children</a:t>
            </a:r>
          </a:p>
          <a:p>
            <a:r>
              <a:rPr lang="en-US" dirty="0"/>
              <a:t> </a:t>
            </a:r>
            <a:r>
              <a:rPr lang="en-US" dirty="0" smtClean="0"/>
              <a:t>often wealthy farmers hired tutors for their children at home</a:t>
            </a:r>
          </a:p>
          <a:p>
            <a:r>
              <a:rPr lang="en-US" dirty="0"/>
              <a:t> </a:t>
            </a:r>
            <a:r>
              <a:rPr lang="en-US" dirty="0" smtClean="0"/>
              <a:t>once the children got older they were sent to other cities, or maybe even England to finish their education</a:t>
            </a:r>
          </a:p>
          <a:p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villageofmerrimac.org/old%20school%20hou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solidFill>
                  <a:schemeClr val="accent6">
                    <a:lumMod val="75000"/>
                  </a:schemeClr>
                </a:solidFill>
              </a:rPr>
              <a:t>New England Colonies</a:t>
            </a:r>
            <a:endParaRPr lang="en-US" u="sng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25963"/>
          </a:xfrm>
        </p:spPr>
        <p:txBody>
          <a:bodyPr/>
          <a:lstStyle/>
          <a:p>
            <a:r>
              <a:rPr lang="en-US" dirty="0" smtClean="0"/>
              <a:t> towns were required to provide public schools</a:t>
            </a:r>
          </a:p>
          <a:p>
            <a:r>
              <a:rPr lang="en-US" dirty="0"/>
              <a:t> </a:t>
            </a:r>
            <a:r>
              <a:rPr lang="en-US" dirty="0" smtClean="0"/>
              <a:t>they wanted their children to be able to read God’s word in the bible</a:t>
            </a:r>
          </a:p>
          <a:p>
            <a:r>
              <a:rPr lang="en-US" dirty="0"/>
              <a:t> </a:t>
            </a:r>
            <a:r>
              <a:rPr lang="en-US" dirty="0" smtClean="0"/>
              <a:t>the Puritan’s support for education was inspired by their faith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135</TotalTime>
  <Words>323</Words>
  <Application>Microsoft Office PowerPoint</Application>
  <PresentationFormat>On-screen Show (4:3)</PresentationFormat>
  <Paragraphs>67</Paragraphs>
  <Slides>20</Slides>
  <Notes>0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Trek</vt:lpstr>
      <vt:lpstr>Slide 1</vt:lpstr>
      <vt:lpstr>Slide 2</vt:lpstr>
      <vt:lpstr>Marriage</vt:lpstr>
      <vt:lpstr>Quizness</vt:lpstr>
      <vt:lpstr>Education in Colonial Families </vt:lpstr>
      <vt:lpstr>Middle Colonies</vt:lpstr>
      <vt:lpstr>Education in Massachusetts </vt:lpstr>
      <vt:lpstr>Southern Colonies</vt:lpstr>
      <vt:lpstr>New England Colonies</vt:lpstr>
      <vt:lpstr>Slide 10</vt:lpstr>
      <vt:lpstr>Large Colonial Families</vt:lpstr>
      <vt:lpstr>Health</vt:lpstr>
      <vt:lpstr>   Quizness</vt:lpstr>
      <vt:lpstr>Slide 14</vt:lpstr>
      <vt:lpstr>Slide 15</vt:lpstr>
      <vt:lpstr>Slide 16</vt:lpstr>
      <vt:lpstr>Slide 17</vt:lpstr>
      <vt:lpstr>Slide 18</vt:lpstr>
      <vt:lpstr>Slide 19</vt:lpstr>
      <vt:lpstr>Slide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Student</dc:creator>
  <cp:lastModifiedBy>Neufelds</cp:lastModifiedBy>
  <cp:revision>18</cp:revision>
  <dcterms:created xsi:type="dcterms:W3CDTF">2010-09-29T15:52:59Z</dcterms:created>
  <dcterms:modified xsi:type="dcterms:W3CDTF">2010-10-05T21:43:57Z</dcterms:modified>
</cp:coreProperties>
</file>