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660"/>
  </p:normalViewPr>
  <p:slideViewPr>
    <p:cSldViewPr>
      <p:cViewPr varScale="1">
        <p:scale>
          <a:sx n="68" d="100"/>
          <a:sy n="68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88C158-035D-4CDA-8E65-B34998376D07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80F5F-F326-4D8D-A4A3-533021DD07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D7A96-CB21-4C4F-AD8D-C8D122B972B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803F591-F49D-4D9E-B9CB-2CC5DCC3B0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D7A96-CB21-4C4F-AD8D-C8D122B972B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3F591-F49D-4D9E-B9CB-2CC5DCC3B0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D7A96-CB21-4C4F-AD8D-C8D122B972B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3F591-F49D-4D9E-B9CB-2CC5DCC3B0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D7A96-CB21-4C4F-AD8D-C8D122B972B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803F591-F49D-4D9E-B9CB-2CC5DCC3B0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D7A96-CB21-4C4F-AD8D-C8D122B972B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3F591-F49D-4D9E-B9CB-2CC5DCC3B0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D7A96-CB21-4C4F-AD8D-C8D122B972B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3F591-F49D-4D9E-B9CB-2CC5DCC3B0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D7A96-CB21-4C4F-AD8D-C8D122B972B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803F591-F49D-4D9E-B9CB-2CC5DCC3B0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D7A96-CB21-4C4F-AD8D-C8D122B972B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3F591-F49D-4D9E-B9CB-2CC5DCC3B0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D7A96-CB21-4C4F-AD8D-C8D122B972B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3F591-F49D-4D9E-B9CB-2CC5DCC3B0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D7A96-CB21-4C4F-AD8D-C8D122B972B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3F591-F49D-4D9E-B9CB-2CC5DCC3B0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D7A96-CB21-4C4F-AD8D-C8D122B972B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3F591-F49D-4D9E-B9CB-2CC5DCC3B0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E5D7A96-CB21-4C4F-AD8D-C8D122B972B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803F591-F49D-4D9E-B9CB-2CC5DCC3B0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tudent\AppData\Local\Microsoft\Windows\Temporary%20Internet%20Files\Content.IE5\L2RFW8RG\MS910218977%5b1%5d.wav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tudent\AppData\Local\Microsoft\Windows\Temporary%20Internet%20Files\Content.IE5\K90B0XWP\MS910218926%5b1%5d.wav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tudent\AppData\Local\Microsoft\Windows\Temporary%20Internet%20Files\Content.IE5\L2RFW8RG\MS900054314%5b1%5d.mi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tudent\AppData\Local\Microsoft\Windows\Temporary%20Internet%20Files\Content.IE5\XAV6P4LY\MS910219259%5b1%5d.wav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tudent\AppData\Local\Microsoft\Windows\Temporary%20Internet%20Files\Content.IE5\K90B0XWP\MS910218926%5b1%5d.wav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tudent\AppData\Local\Microsoft\Windows\Temporary%20Internet%20Files\Content.IE5\L2RFW8RG\MS900054314%5b1%5d.mi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r>
              <a:rPr lang="en-US" dirty="0" smtClean="0"/>
              <a:t>Parts 4-1 and 4-2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76400"/>
            <a:ext cx="64008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Benjamin Franklin and Farm Life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By: </a:t>
            </a:r>
            <a:r>
              <a:rPr lang="en-US" sz="2400" dirty="0" err="1" smtClean="0">
                <a:solidFill>
                  <a:schemeClr val="tx1"/>
                </a:solidFill>
              </a:rPr>
              <a:t>Kaylyn</a:t>
            </a:r>
            <a:r>
              <a:rPr lang="en-US" sz="2400" dirty="0" smtClean="0">
                <a:solidFill>
                  <a:schemeClr val="tx1"/>
                </a:solidFill>
              </a:rPr>
              <a:t>, Dylan, </a:t>
            </a:r>
            <a:r>
              <a:rPr lang="en-US" sz="2400" dirty="0" err="1" smtClean="0">
                <a:solidFill>
                  <a:schemeClr val="tx1"/>
                </a:solidFill>
              </a:rPr>
              <a:t>Ilana</a:t>
            </a:r>
            <a:r>
              <a:rPr lang="en-US" sz="2400" dirty="0" smtClean="0">
                <a:solidFill>
                  <a:schemeClr val="tx1"/>
                </a:solidFill>
              </a:rPr>
              <a:t>, Nathaniel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www.michaeldeas.com/Mike%20Deas%20Website/site_images/Ben_Franklin_5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3719804" cy="3962400"/>
          </a:xfrm>
          <a:prstGeom prst="rect">
            <a:avLst/>
          </a:prstGeom>
          <a:noFill/>
        </p:spPr>
      </p:pic>
      <p:pic>
        <p:nvPicPr>
          <p:cNvPr id="1028" name="Picture 4" descr="http://www.theinnofthepatriots.com/MPj04427740000%5B1%5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2895600"/>
            <a:ext cx="5486400" cy="3962400"/>
          </a:xfrm>
          <a:prstGeom prst="rect">
            <a:avLst/>
          </a:prstGeom>
          <a:noFill/>
        </p:spPr>
      </p:pic>
      <p:pic>
        <p:nvPicPr>
          <p:cNvPr id="13" name="MS910218977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152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22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 Franklin Answers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19200" y="1981200"/>
            <a:ext cx="5867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1.) Ben Franklin ran away from his brother James.</a:t>
            </a:r>
          </a:p>
          <a:p>
            <a:endParaRPr lang="en-US" dirty="0" smtClean="0"/>
          </a:p>
          <a:p>
            <a:r>
              <a:rPr lang="en-US" dirty="0" smtClean="0"/>
              <a:t>2.) He worked as a printer’s assistant.</a:t>
            </a:r>
          </a:p>
          <a:p>
            <a:endParaRPr lang="en-US" dirty="0" smtClean="0"/>
          </a:p>
          <a:p>
            <a:r>
              <a:rPr lang="en-US" dirty="0" smtClean="0"/>
              <a:t>3.) Poor Richard’s Almanac</a:t>
            </a:r>
          </a:p>
          <a:p>
            <a:endParaRPr lang="en-US" dirty="0" smtClean="0"/>
          </a:p>
          <a:p>
            <a:r>
              <a:rPr lang="en-US" dirty="0" smtClean="0"/>
              <a:t>4.) At age 42.</a:t>
            </a:r>
          </a:p>
          <a:p>
            <a:endParaRPr lang="en-US" dirty="0" smtClean="0"/>
          </a:p>
          <a:p>
            <a:r>
              <a:rPr lang="en-US" dirty="0" smtClean="0"/>
              <a:t>5.) You could have had any two of these…Scientist, Political  </a:t>
            </a:r>
          </a:p>
          <a:p>
            <a:r>
              <a:rPr lang="en-US" dirty="0" smtClean="0"/>
              <a:t>     Leader, Inventor, Diplomat, National Postmaster</a:t>
            </a:r>
            <a:endParaRPr lang="en-US" dirty="0"/>
          </a:p>
        </p:txBody>
      </p:sp>
      <p:pic>
        <p:nvPicPr>
          <p:cNvPr id="5" name="MS910218926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40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Farm Life Answers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2133600"/>
            <a:ext cx="6096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1.) More colonists lived on farms</a:t>
            </a:r>
          </a:p>
          <a:p>
            <a:endParaRPr lang="en-US" dirty="0" smtClean="0"/>
          </a:p>
          <a:p>
            <a:r>
              <a:rPr lang="en-US" dirty="0" smtClean="0"/>
              <a:t>2.) False, almost everything they needed, they got from their   </a:t>
            </a:r>
          </a:p>
          <a:p>
            <a:r>
              <a:rPr lang="en-US" dirty="0" smtClean="0"/>
              <a:t>     farm.</a:t>
            </a:r>
          </a:p>
          <a:p>
            <a:endParaRPr lang="en-US" dirty="0" smtClean="0"/>
          </a:p>
          <a:p>
            <a:r>
              <a:rPr lang="en-US" dirty="0" smtClean="0"/>
              <a:t>3.) The farmer had to first clear the land of trees.</a:t>
            </a:r>
          </a:p>
          <a:p>
            <a:endParaRPr lang="en-US" dirty="0" smtClean="0"/>
          </a:p>
          <a:p>
            <a:r>
              <a:rPr lang="en-US" dirty="0" smtClean="0"/>
              <a:t>4.) Their houses were usually one large room with a trundle </a:t>
            </a:r>
          </a:p>
          <a:p>
            <a:r>
              <a:rPr lang="en-US" dirty="0" smtClean="0"/>
              <a:t>      bed and a large fireplace.</a:t>
            </a:r>
          </a:p>
          <a:p>
            <a:endParaRPr lang="en-US" dirty="0" smtClean="0"/>
          </a:p>
          <a:p>
            <a:r>
              <a:rPr lang="en-US" dirty="0" smtClean="0"/>
              <a:t>5.) You could have had…Chores, cutting wood, feeding animals, </a:t>
            </a:r>
          </a:p>
          <a:p>
            <a:r>
              <a:rPr lang="en-US" dirty="0" smtClean="0"/>
              <a:t>      clearing land, tending crops, building fences, making </a:t>
            </a:r>
          </a:p>
          <a:p>
            <a:r>
              <a:rPr lang="en-US" dirty="0" smtClean="0"/>
              <a:t>      furniture, making tools, making soap, cooking, cleaning, and </a:t>
            </a:r>
          </a:p>
          <a:p>
            <a:r>
              <a:rPr lang="en-US" dirty="0" smtClean="0"/>
              <a:t>      caring for babies.</a:t>
            </a:r>
          </a:p>
          <a:p>
            <a:endParaRPr lang="en-US" dirty="0"/>
          </a:p>
        </p:txBody>
      </p:sp>
      <p:pic>
        <p:nvPicPr>
          <p:cNvPr id="5" name="MS900054314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98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838200"/>
            <a:ext cx="7772400" cy="1470025"/>
          </a:xfrm>
        </p:spPr>
        <p:txBody>
          <a:bodyPr>
            <a:normAutofit/>
          </a:bodyPr>
          <a:lstStyle/>
          <a:p>
            <a:r>
              <a:rPr lang="en-US" sz="8000" b="1" dirty="0" smtClean="0">
                <a:latin typeface="Century Gothic" pitchFamily="34" charset="0"/>
              </a:rPr>
              <a:t>PART 1</a:t>
            </a:r>
            <a:endParaRPr lang="en-US" sz="8000" b="1" dirty="0"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667000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Century Gothic" pitchFamily="34" charset="0"/>
              </a:rPr>
              <a:t>Benjamin Franklin</a:t>
            </a:r>
            <a:endParaRPr lang="en-US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10242" name="Picture 2" descr="http://upload.wikimedia.org/wikipedia/commons/1/10/Benjamin_Franklin_Coloured_Drawi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326628"/>
            <a:ext cx="2895599" cy="3531372"/>
          </a:xfrm>
          <a:prstGeom prst="rect">
            <a:avLst/>
          </a:prstGeom>
          <a:noFill/>
        </p:spPr>
      </p:pic>
      <p:pic>
        <p:nvPicPr>
          <p:cNvPr id="6" name="MS910219259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Franklin’s Start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ran away from his brother James, the owner of a print shop, when he was a teenager because James was very mean to him.</a:t>
            </a:r>
          </a:p>
          <a:p>
            <a:r>
              <a:rPr lang="en-US" dirty="0" smtClean="0"/>
              <a:t>Worked as printer’s assistant after escaping.</a:t>
            </a:r>
          </a:p>
          <a:p>
            <a:r>
              <a:rPr lang="en-US" dirty="0" smtClean="0"/>
              <a:t>Eventually started his own shop.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6" name="MS900069424[1].wav">
            <a:hlinkClick r:id="" action="ppaction://media"/>
          </p:cNvPr>
          <p:cNvPicPr>
            <a:picLocks noRot="1" noChangeAspect="1"/>
          </p:cNvPicPr>
          <p:nvPr>
            <a:wavAudioFile r:embed="rId1" name="MS900069424[1].wav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5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Franklin’s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 biggest successes were the </a:t>
            </a:r>
            <a:r>
              <a:rPr lang="en-US" u="sng" dirty="0" smtClean="0"/>
              <a:t>Pennsylvania Gazette</a:t>
            </a:r>
            <a:r>
              <a:rPr lang="en-US" dirty="0" smtClean="0"/>
              <a:t> and the </a:t>
            </a:r>
            <a:r>
              <a:rPr lang="en-US" u="sng" dirty="0" smtClean="0"/>
              <a:t>Poor Richard’s Almanac, </a:t>
            </a:r>
            <a:r>
              <a:rPr lang="en-US" dirty="0" smtClean="0"/>
              <a:t>which was a best-selling book.</a:t>
            </a:r>
            <a:endParaRPr lang="en-US" u="sng" dirty="0" smtClean="0"/>
          </a:p>
          <a:p>
            <a:r>
              <a:rPr lang="en-US" dirty="0" smtClean="0"/>
              <a:t>He retired when he was 42 years old.</a:t>
            </a:r>
          </a:p>
          <a:p>
            <a:r>
              <a:rPr lang="en-US" dirty="0" smtClean="0"/>
              <a:t>Spent the rest of his life as a scientist, inventor, political leader, diplomat, and as a national postmaster.</a:t>
            </a:r>
          </a:p>
        </p:txBody>
      </p:sp>
      <p:pic>
        <p:nvPicPr>
          <p:cNvPr id="4" name="MS900069424[1].wav">
            <a:hlinkClick r:id="" action="ppaction://media"/>
          </p:cNvPr>
          <p:cNvPicPr>
            <a:picLocks noRot="1" noChangeAspect="1"/>
          </p:cNvPicPr>
          <p:nvPr>
            <a:wavAudioFile r:embed="rId1" name="MS900069424[1].wav"/>
          </p:nvPr>
        </p:nvPicPr>
        <p:blipFill>
          <a:blip r:embed="rId3" cstate="print"/>
          <a:stretch>
            <a:fillRect/>
          </a:stretch>
        </p:blipFill>
        <p:spPr>
          <a:xfrm>
            <a:off x="89916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5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/>
              <a:t>PART 2</a:t>
            </a:r>
            <a:endParaRPr lang="en-US" sz="8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667000" y="2209800"/>
            <a:ext cx="358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Farm Life</a:t>
            </a:r>
            <a:endParaRPr lang="en-US" sz="3200" b="1" dirty="0"/>
          </a:p>
        </p:txBody>
      </p:sp>
      <p:pic>
        <p:nvPicPr>
          <p:cNvPr id="7170" name="Picture 2" descr="http://www.hermes-press.com/farmsc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895600"/>
            <a:ext cx="4751021" cy="3733800"/>
          </a:xfrm>
          <a:prstGeom prst="rect">
            <a:avLst/>
          </a:prstGeom>
          <a:noFill/>
        </p:spPr>
      </p:pic>
      <p:pic>
        <p:nvPicPr>
          <p:cNvPr id="5" name="MS900074720[1].wav">
            <a:hlinkClick r:id="" action="ppaction://media"/>
          </p:cNvPr>
          <p:cNvPicPr>
            <a:picLocks noRot="1" noChangeAspect="1"/>
          </p:cNvPicPr>
          <p:nvPr>
            <a:wavAudioFile r:embed="rId1" name="MS900074720[1].wav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 out of 10 colonists lived on a farm.</a:t>
            </a:r>
          </a:p>
          <a:p>
            <a:r>
              <a:rPr lang="en-US" dirty="0" smtClean="0"/>
              <a:t>They raised or made almost everything they needed.</a:t>
            </a:r>
          </a:p>
          <a:p>
            <a:r>
              <a:rPr lang="en-US" dirty="0" smtClean="0"/>
              <a:t>When they started the farm, they cleared land of trees with axes and saws.</a:t>
            </a:r>
          </a:p>
          <a:p>
            <a:r>
              <a:rPr lang="en-US" dirty="0" smtClean="0"/>
              <a:t>Used lumber to build their houses, barns, furniture, etc…</a:t>
            </a:r>
            <a:endParaRPr lang="en-US" dirty="0"/>
          </a:p>
        </p:txBody>
      </p:sp>
      <p:pic>
        <p:nvPicPr>
          <p:cNvPr id="4" name="MS900074720[1].wav">
            <a:hlinkClick r:id="" action="ppaction://media"/>
          </p:cNvPr>
          <p:cNvPicPr>
            <a:picLocks noRot="1" noChangeAspect="1"/>
          </p:cNvPicPr>
          <p:nvPr>
            <a:wavAudioFile r:embed="rId1" name="MS900074720[1].wav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Farm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Their houses were usually one large room with a trundle bed and a large fireplace</a:t>
            </a:r>
          </a:p>
          <a:p>
            <a:r>
              <a:rPr lang="en-US" dirty="0" smtClean="0"/>
              <a:t>It was the woman’s job to cook and it was dangerous</a:t>
            </a:r>
          </a:p>
          <a:p>
            <a:r>
              <a:rPr lang="en-US" dirty="0" smtClean="0"/>
              <a:t>There was lots of hard work on the farm. Ex: Chores, cutting wood, feeding animals, clearing land, tending crops, building fences, making furniture, tools, making soap, cooking, cleaning, and caring for babies.</a:t>
            </a:r>
          </a:p>
        </p:txBody>
      </p:sp>
      <p:pic>
        <p:nvPicPr>
          <p:cNvPr id="9" name="MS900074720[1].wav">
            <a:hlinkClick r:id="" action="ppaction://media"/>
          </p:cNvPr>
          <p:cNvPicPr>
            <a:picLocks noRot="1" noChangeAspect="1"/>
          </p:cNvPicPr>
          <p:nvPr>
            <a:wavAudioFile r:embed="rId1" name="MS900074720[1].wav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Benjamin Franklin Quiz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1524000"/>
            <a:ext cx="7543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1.) Who did Ben Franklin run away from? </a:t>
            </a:r>
          </a:p>
          <a:p>
            <a:endParaRPr lang="en-US" dirty="0"/>
          </a:p>
          <a:p>
            <a:r>
              <a:rPr lang="en-US" dirty="0" smtClean="0"/>
              <a:t>2.) Where did he work once he had escaped?</a:t>
            </a:r>
          </a:p>
          <a:p>
            <a:endParaRPr lang="en-US" dirty="0"/>
          </a:p>
          <a:p>
            <a:r>
              <a:rPr lang="en-US" dirty="0" smtClean="0"/>
              <a:t>3.)What was the name of his most popular book?</a:t>
            </a:r>
          </a:p>
          <a:p>
            <a:endParaRPr lang="en-US" dirty="0"/>
          </a:p>
          <a:p>
            <a:r>
              <a:rPr lang="en-US" dirty="0" smtClean="0"/>
              <a:t>4.) What age did he retire at?</a:t>
            </a:r>
          </a:p>
          <a:p>
            <a:endParaRPr lang="en-US" dirty="0"/>
          </a:p>
          <a:p>
            <a:r>
              <a:rPr lang="en-US" dirty="0" smtClean="0"/>
              <a:t>5.) Name 2 other occupations that he spent the rest of his         </a:t>
            </a:r>
          </a:p>
          <a:p>
            <a:r>
              <a:rPr lang="en-US" dirty="0" smtClean="0"/>
              <a:t>      life doing.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MS910218926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40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Farm Life Quiz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1981200"/>
            <a:ext cx="6781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1.) Did more colonists live on farms or in cities?</a:t>
            </a:r>
          </a:p>
          <a:p>
            <a:endParaRPr lang="en-US" dirty="0"/>
          </a:p>
          <a:p>
            <a:r>
              <a:rPr lang="en-US" dirty="0" smtClean="0"/>
              <a:t>2.) True or False? Farmers needed to buy lots of supplies to keep    </a:t>
            </a:r>
          </a:p>
          <a:p>
            <a:r>
              <a:rPr lang="en-US" dirty="0" smtClean="0"/>
              <a:t>      their farms running.</a:t>
            </a:r>
          </a:p>
          <a:p>
            <a:endParaRPr lang="en-US" dirty="0" smtClean="0"/>
          </a:p>
          <a:p>
            <a:r>
              <a:rPr lang="en-US" dirty="0" smtClean="0"/>
              <a:t>3.) What did a farmer have to do to start his farm?</a:t>
            </a:r>
          </a:p>
          <a:p>
            <a:endParaRPr lang="en-US" dirty="0"/>
          </a:p>
          <a:p>
            <a:r>
              <a:rPr lang="en-US" dirty="0" smtClean="0"/>
              <a:t>4.) Describe an average colonial farmhouse.</a:t>
            </a:r>
          </a:p>
          <a:p>
            <a:endParaRPr lang="en-US" dirty="0"/>
          </a:p>
          <a:p>
            <a:r>
              <a:rPr lang="en-US" dirty="0" smtClean="0"/>
              <a:t>5.) Name two jobs that farmers had to do.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" name="MS900054314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98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118</TotalTime>
  <Words>533</Words>
  <Application>Microsoft Office PowerPoint</Application>
  <PresentationFormat>On-screen Show (4:3)</PresentationFormat>
  <Paragraphs>85</Paragraphs>
  <Slides>11</Slides>
  <Notes>0</Notes>
  <HiddenSlides>0</HiddenSlides>
  <MMClips>11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Trek</vt:lpstr>
      <vt:lpstr>Parts 4-1 and 4-2</vt:lpstr>
      <vt:lpstr>PART 1</vt:lpstr>
      <vt:lpstr>Franklin’s Start</vt:lpstr>
      <vt:lpstr>Franklin’s Success</vt:lpstr>
      <vt:lpstr>PART 2</vt:lpstr>
      <vt:lpstr>Basic Information</vt:lpstr>
      <vt:lpstr>Farm Life</vt:lpstr>
      <vt:lpstr>Benjamin Franklin Quiz </vt:lpstr>
      <vt:lpstr>Farm Life Quiz</vt:lpstr>
      <vt:lpstr>Ben Franklin Answers</vt:lpstr>
      <vt:lpstr>Farm Life Answers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 1</dc:title>
  <dc:creator>Student</dc:creator>
  <cp:lastModifiedBy>Student</cp:lastModifiedBy>
  <cp:revision>18</cp:revision>
  <dcterms:created xsi:type="dcterms:W3CDTF">2010-09-29T13:00:54Z</dcterms:created>
  <dcterms:modified xsi:type="dcterms:W3CDTF">2010-10-05T13:30:59Z</dcterms:modified>
</cp:coreProperties>
</file>