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57" r:id="rId7"/>
    <p:sldId id="258" r:id="rId8"/>
    <p:sldId id="256" r:id="rId9"/>
    <p:sldId id="259" r:id="rId10"/>
    <p:sldId id="266" r:id="rId11"/>
    <p:sldId id="26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FF6699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>
        <p:scale>
          <a:sx n="75" d="100"/>
          <a:sy n="75" d="100"/>
        </p:scale>
        <p:origin x="-125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535A4-D346-4630-9F1C-D104B98E2F01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766B1-DD35-4A06-94D4-E3C96DAFD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rhsnewswire.net/home/wp-content/uploads/2010/09/Question-Marks.jpg&amp;imgrefurl=http://rhsnewswire.net/home/&amp;usg=__VuKyMRKJnD9401A_UTaIGQiD698=&amp;h=281&amp;w=257&amp;sz=36&amp;hl=en&amp;start=3&amp;zoom=1&amp;itbs=1&amp;tbnid=-QTTXe1uMb33iM:&amp;tbnh=114&amp;tbnw=104&amp;prev=/images%3Fq%3Dquestion%2Bmarks%26hl%3Den%26gbv%3D2%26tbs%3Disch:1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www.google.com/imgres?imgurl=http://upload.wikimedia.org/wikipedia/commons/archive/f/f3/20051022203016!Question_mark_alternate.png&amp;imgrefurl=http://commons.wikimedia.org/wiki/File:Question_mark_alternate.png&amp;usg=__cDwSKNi1TB-NcSxeVvCSBS7uAA4=&amp;h=946&amp;w=749&amp;sz=44&amp;hl=en&amp;start=12&amp;zoom=1&amp;itbs=1&amp;tbnid=-r0rxr9BmNb37M:&amp;tbnh=148&amp;tbnw=117&amp;prev=/images%3Fq%3Dquestion%2Bmarks%26hl%3Den%26gbv%3D2%26tbs%3Disch:1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vickilanemysteries.com/assets/old-house-cc.gif&amp;imgrefurl=http://www.vickilanemysteries.com/signs.html&amp;usg=__2mgNXgEKJXxA4or6KKSi19OUj7k=&amp;h=216&amp;w=288&amp;sz=69&amp;hl=en&amp;start=1&amp;zoom=1&amp;itbs=1&amp;tbnid=QZc4Vbg_wsgCNM:&amp;tbnh=86&amp;tbnw=115&amp;prev=/images%3Fq%3Dold%2Blittle%2Bhouses%26hl%3Den%26gbv%3D2%26tbs%3Disch:1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moisan-inc.com/WEBPHOTOS2/Peter%2520Derr%25201844%2520betty%2520lamp.jpg&amp;imgrefurl=http://www.moisan-inc.com/DMA%2520Photo%2520Gallery.html&amp;usg=__cCVvte4y39vVmVOFU2kMm5b-Pm8=&amp;h=648&amp;w=450&amp;sz=107&amp;hl=en&amp;start=3&amp;zoom=1&amp;um=1&amp;itbs=1&amp;tbnid=SiMZ9ljJSFhCRM:&amp;tbnh=137&amp;tbnw=95&amp;prev=/images%3Fq%3Dbetty%2Blamp%26um%3D1%26hl%3Den%26sa%3DN%26gbv%3D2%26tbs%3Disch:1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images.neopets.com/items/bd_peasant_torch.gif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2209800" y="228600"/>
            <a:ext cx="89257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Life in the City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05200" y="5562600"/>
            <a:ext cx="5225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Rights of colonies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81400" y="2514600"/>
            <a:ext cx="21336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&amp;</a:t>
            </a:r>
            <a:endParaRPr lang="en-US" sz="1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266" name="Picture 2" descr="http://www.londonlives.org/static/images/ViewofFenchurch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"/>
            <a:ext cx="4343786" cy="2743200"/>
          </a:xfrm>
          <a:prstGeom prst="rect">
            <a:avLst/>
          </a:prstGeom>
          <a:noFill/>
        </p:spPr>
      </p:pic>
      <p:pic>
        <p:nvPicPr>
          <p:cNvPr id="11268" name="Picture 4" descr="http://mrthompson.org/Text/5-2%20Roots%20of%20Representative%20Government_files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3057525" cy="3943350"/>
          </a:xfrm>
          <a:prstGeom prst="rect">
            <a:avLst/>
          </a:prstGeom>
          <a:noFill/>
        </p:spPr>
      </p:pic>
      <p:pic>
        <p:nvPicPr>
          <p:cNvPr id="5122" name="Picture 2" descr="http://www.independent.co.uk/multimedia/archive/00114/theodore-roosevelt_114086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2971800"/>
            <a:ext cx="2446555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5000" y="609600"/>
            <a:ext cx="50003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???Questions???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8229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How many out of 20 colonists lived in a city?__________________________</a:t>
            </a:r>
          </a:p>
          <a:p>
            <a:pPr marL="342900" indent="-342900"/>
            <a:r>
              <a:rPr lang="en-US" dirty="0" smtClean="0"/>
              <a:t>2)   What did farmers sell at the market?</a:t>
            </a:r>
            <a:r>
              <a:rPr lang="en-US" u="sng" dirty="0" smtClean="0"/>
              <a:t> </a:t>
            </a:r>
            <a:r>
              <a:rPr lang="en-US" dirty="0" smtClean="0"/>
              <a:t>________________________________</a:t>
            </a:r>
          </a:p>
          <a:p>
            <a:pPr marL="342900" indent="-342900"/>
            <a:r>
              <a:rPr lang="en-US" dirty="0" smtClean="0"/>
              <a:t>3) What was the              of the city?_____________________________________</a:t>
            </a:r>
          </a:p>
          <a:p>
            <a:pPr marL="342900" indent="-342900"/>
            <a:r>
              <a:rPr lang="en-US" dirty="0" smtClean="0"/>
              <a:t>4</a:t>
            </a:r>
            <a:r>
              <a:rPr lang="en-US" dirty="0" smtClean="0"/>
              <a:t>)The </a:t>
            </a:r>
            <a:r>
              <a:rPr lang="en-US" dirty="0" smtClean="0"/>
              <a:t>cities were…</a:t>
            </a:r>
          </a:p>
          <a:p>
            <a:pPr marL="342900" indent="-342900"/>
            <a:r>
              <a:rPr lang="en-US" dirty="0" smtClean="0"/>
              <a:t>            a) noisy, smelly places</a:t>
            </a:r>
          </a:p>
          <a:p>
            <a:pPr marL="342900" indent="-342900"/>
            <a:r>
              <a:rPr lang="en-US" dirty="0" smtClean="0"/>
              <a:t>            b) loud, and sweet smelling places</a:t>
            </a:r>
          </a:p>
          <a:p>
            <a:pPr marL="342900" indent="-342900"/>
            <a:r>
              <a:rPr lang="en-US" dirty="0" smtClean="0"/>
              <a:t>            c) disgusting places with trash everywhere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5)For lighting they used…</a:t>
            </a:r>
          </a:p>
          <a:p>
            <a:pPr marL="342900" indent="-342900"/>
            <a:r>
              <a:rPr lang="en-US" dirty="0" smtClean="0"/>
              <a:t>            a) Street lights, flashlights, and cell phone lights</a:t>
            </a:r>
          </a:p>
          <a:p>
            <a:pPr marL="342900" indent="-342900"/>
            <a:r>
              <a:rPr lang="en-US" dirty="0" smtClean="0"/>
              <a:t>            b) torches, candles, and betty lamps</a:t>
            </a:r>
          </a:p>
          <a:p>
            <a:pPr marL="342900" indent="-342900"/>
            <a:r>
              <a:rPr lang="en-US" dirty="0" smtClean="0"/>
              <a:t>            c) fire places, lamps, and natural light from the sun and moon/sky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</p:txBody>
      </p:sp>
      <p:pic>
        <p:nvPicPr>
          <p:cNvPr id="2050" name="Picture 2" descr="http://www.avenuek9.com/wp-content/uploads/green-question-mark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81000" y="4724400"/>
            <a:ext cx="2026920" cy="213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2" name="AutoShape 4" descr="data:image/jpg;base64,/9j/4AAQSkZJRgABAQAAAQABAAD/2wCEAAkGBhQSERUQExQWFRUWFxgYGBgXGR8XHBYiGBcXHxkYHR0jHicfHBwkGR8XHy8kJycpLCwsGB8xNTAqNSYrLCkBCQoKDgwOGg8PGiwlHyQsLykpKiosNTEpLDA1MCktLSwpKSksLCwsKS8tLCwpLCksLCwsKSkpNSksLCktKSwpLP/AABEIAHIAaAMBIgACEQEDEQH/xAAcAAACAgMBAQAAAAAAAAAAAAAABgUHAgMECAH/xAA3EAABAwIEAwYEBQMFAAAAAAABAAIDBBEFBhIhMUFhBxNRcYGRIqHB0SMyQlKxFBVyYpLh8PH/xAAaAQACAwEBAAAAAAAAAAAAAAAAAwECBAUG/8QAJhEAAgICAgEDBAMAAAAAAAAAAAECEQMhEjEEIjJRI0GBkRMUYf/aAAwDAQACEQMRAD8AvFfCbblfVprabvI3x3tra5txy1Ai6AICtzbfUIG67AknjsOdvD/tks0HakRUsiks5j3BtwLFtzYEW4i648vZHr469kkhAZG6+oHZw+xHJRuSshGevmnk2jhnkDW/4vdYegstHoSdbFeptF0oXBiGMRwizjc/tHH/AISrXdozgS2KDVbqT/ACpDDOfSGNpDyhVsO1l7HWlp9F/HU35kEKcou0aF4+Jjm+RDh9D8leXi5Y7ojkhtQo+gx+CbaORpP7Ts72O67J52saXuNmtFyfBIaa0yy2bEJWfnJz36II9Z42J3Ppf7qKq+0l0W72MNjuN2nbiOdj6KtjVhm9IfkKPwHHI6uBtREfhdyPFpHFp6hCkW1TpkghC5KzFI4vzuAPhxPsgq2l2daqPFu0w008vcRsYDIdTXAkuINiTuLE9Pmn2XNbf0t9z9kj5uZTTMmk7honcLh7TxIIO46gEX6pmKUU6l9xE8sfkiMWzWXM13N3bm/VLmF5unpZ+/jLT4teNTXD+QeoUNVYkSbHa21lxzVgAXo4wxxhTorbbPROW8apcXpiXRNv+WSN1jpPQ8weIKq/NWDuw6sdA0kxOAfHfewJI0nyII8rLu7BS908zt9FgPa/3TD2twB00PiI3fN238Fc3x5KGdwj7WMkrjYhDGfFS7e0GUwPpJX6mPbZr3bujIILSTxLLix5gHbwSbVbOXHUSbLqZMGOcfUhcZuLtDrlzLuIOrInljmhrw7Xe4sDyI4ghRGe8TdLiFQyEF15XABu97GxPuCrY7H8VdNhzWk3Md2gnwBIH0WfZ9kZlPGXzRgzajcnfgeIXl5w4ycTqR8iTTk++jPskwOWmodM2znuL7eF0J2QoMzduyIxvF+7/DabOIuT4Dp1UDHitCX93IHFzttT+Fz1B281DdqFXJTStmse7kaADyDm8W+drH38FWX96lqJmxRNLnuNgBv6qjuzn5Jzc2kv2WRm7CHUkjXRuJikvpvuWkcW357bg/ZJ2M4uQNyrQzlTFuGM7z88fd387WP8n2VS4RlmbE6rumbRtP4j+TR91FbEzwfV4rrsl8L7Lf7lRsq4pO7kcSCCLtdY8eh9Vz0/YLVF9pJG6eZH/qvPCMKZTQsgjFmMFh912LSss0qs6UYJKiAyflCLD4REzjzPikHPuJiSZ7wfhHwt8m8/U3PqnTPWZ200RZeznDfoPueHuqCzBmgyOIHDkFu8PHX1Z9FZv7I11MoJJUXW1PILZT0NRMbRxPdfpYe5TzkvsuJkbNWOa0A308T7LVn8xVUSkYfJM4PFUUWCMkY13xPvJpvcAg2O29tWx9FDZNzLVOxCIxa9JcBIN9JaeN+RV0x4rTsYIx+UC1tO1lnh01KXfhd2HeAGkriSTbtm2GbjDgkiVQhCqKNVTSskaWSNa9p4tcA4HzB2XJh+X6eAkwwRRk8Sxgb/AAFIIQAr9pNOXYfKRxaWu9nAH5G/otuQMOZFQxaALuGpx5knxU9VMaWOa8AsIIcHcCDxBUNLj0UDdMbPhbwA+EeigTKoz5P4J5YySBoLibAAknwA4lR+C4/FUgmM7t2c08QurEaITRSQkkCRjmEt2IDgQSD42KlUNUlJWiiKh0uM17mtJDC6/kP0j0arBpMgUVEwXjEkluf8nnZduR+z5uHPkcH69R2J4joovNmM6amRhPCwHlpB+q3ZMn8s+MfauhftVskKXDo5du9jiHANbpafZc+OZRmhjM0Ehk0i5YRuQOJaRx8kjYhizdySnnsrzG6ojkicS7uz8JO+3gqSTgrT/BWLUtMVocfcRutFXixHxA2I3BHJdeYMMENRMwCwDyR0DtwPYpSxivDQRdP1Vi93RdeRcx/1dPdxu9h0u69UJU7D4nmGaU/lc7brZC58u9GqPRZ6EIVSRbz7Vuipe9aCQ14L7chYi56XsqYxrPTnfCCvRT2Aggi4OxB5pJxeHDqOUllLB335idAAbfhy487BVaEvxXmnr9CX2b1s8BlnkGnW0Bof73t5Jlqc+StO0g8tI+yWavF2VE8w1uY/UXWFrWPAtPNtrJQxaYxvsH6vkup4+PDahJ7/ANQ7+tkhDlFaXwWvR9qwY4CoYNP72cR1LTx9D6LLPeU3VzG1lE5r3Fou29hIP0lp4arbb8RbhbekavECRuVcvYZiD30b2OuWtedPQE8Pe6t5eGGJcodiYvlpldNyBicr9Bp3t34uIAHsSrj7PMk/2+AtcdUj93H6JtQua5NjUkim+0HFg2eY/wCoj/aAPolnK2Q6jEpA9wLIL7uO2ryTLl/A24hXu73djCXOHibq4aenaxoYwBrRsAE7JOvShcI3s5cGwiOmhbBELNaLefVfV2oWcaCEIQAKpu1DI9ZLUmppvxGPDdTb2LS0AeoIA9bq2UKGrG4s0sUuUDzzmDLpoKOGWYltU97gAD+jTd1/J2m3+RSdDQ1NU78GJ7+oH1V+ZiyUazFGSTt1U7IQG+Fw5xIPU3+ScMPwqKBumJjWjoFKbtP4NOTyXw4J97f5PM1B2cV8zgHRGNvMu5fRXxkjCoKCmbB3jNX6jf6rPP0krIWvjaXNDjrDd+Wxt4cfdJM+OaKJ00jNLu9a1h4FwLXFwPjaw91fJllPs5Up8W0kW7HIHC7SCPEG4WSqnsnzBLNUysFzEW3PgHA7EdbfRWRimKCED9zuA8uJVFsZGVxtkPlvJYpKiaZsmoSEnTa2m5Jtx5cPRMyScQzI795HkbfwoSPtBfDK27y5hIBDjfjzBTv45S2RzS0WihYQShzQ4cCAR6r4kjDYhCEACj8wSStpZnQgmQMcWgcSQOXXw6qQQgmLp2eZ6zOVUZgY3StkB2sXXv18fIr0Zg9S6SCKSQWe5jS4eBtv80OwiEu1mJhd46RddYChKjR5HkPNWqoCEnZryqK2qgY+3csa4kA8CTvt1Ab7JxIVPYpl/Ef6gNax1w64kaev5r8UMxTb1SstLCMChpW6IWBo6cSlntOjlbEyojBLWXD7b6QbWd5XFj5hOVPq0N1fmsL+dt1mQrxlxdl2rVHmWtzaTzX3L+DVOITtaxjtFxqeRYAX8V6CkyfRl2s00OrjfQB9FJ09Kxg0saGjwAsmSytlFBIxoabu42R8dLQPYIW9CSMBCEIAEIQgAQhCABCEIAEIQgAQhCABCEIA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517525"/>
            <a:ext cx="990600" cy="1085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CEAAkGBhQSERUQExQWFRUWFxgYGBgXGR8XHBYiGBcXHxkYHR0jHicfHBwkGR8XHy8kJycpLCwsGB8xNTAqNSYrLCkBCQoKDgwOGg8PGiwlHyQsLykpKiosNTEpLDA1MCktLSwpKSksLCwsKS8tLCwpLCksLCwsKSkpNSksLCktKSwpLP/AABEIAHIAaAMBIgACEQEDEQH/xAAcAAACAgMBAQAAAAAAAAAAAAAABgUHAgMECAH/xAA3EAABAwIEAwYEBQMFAAAAAAABAAIDBBEFBhIhMUFhBxNRcYGRIqHB0SMyQlKxFBVyYpLh8PH/xAAaAQACAwEBAAAAAAAAAAAAAAAAAwECBAUG/8QAJhEAAgICAgEDBAMAAAAAAAAAAAECEQMhEjEEIjJRI0GBkRMUYf/aAAwDAQACEQMRAD8AvFfCbblfVprabvI3x3tra5txy1Ai6AICtzbfUIG67AknjsOdvD/tks0HakRUsiks5j3BtwLFtzYEW4i648vZHr469kkhAZG6+oHZw+xHJRuSshGevmnk2jhnkDW/4vdYegstHoSdbFeptF0oXBiGMRwizjc/tHH/AISrXdozgS2KDVbqT/ACpDDOfSGNpDyhVsO1l7HWlp9F/HU35kEKcou0aF4+Jjm+RDh9D8leXi5Y7ojkhtQo+gx+CbaORpP7Ts72O67J52saXuNmtFyfBIaa0yy2bEJWfnJz36II9Z42J3Ppf7qKq+0l0W72MNjuN2nbiOdj6KtjVhm9IfkKPwHHI6uBtREfhdyPFpHFp6hCkW1TpkghC5KzFI4vzuAPhxPsgq2l2daqPFu0w008vcRsYDIdTXAkuINiTuLE9Pmn2XNbf0t9z9kj5uZTTMmk7honcLh7TxIIO46gEX6pmKUU6l9xE8sfkiMWzWXM13N3bm/VLmF5unpZ+/jLT4teNTXD+QeoUNVYkSbHa21lxzVgAXo4wxxhTorbbPROW8apcXpiXRNv+WSN1jpPQ8weIKq/NWDuw6sdA0kxOAfHfewJI0nyII8rLu7BS908zt9FgPa/3TD2twB00PiI3fN238Fc3x5KGdwj7WMkrjYhDGfFS7e0GUwPpJX6mPbZr3bujIILSTxLLix5gHbwSbVbOXHUSbLqZMGOcfUhcZuLtDrlzLuIOrInljmhrw7Xe4sDyI4ghRGe8TdLiFQyEF15XABu97GxPuCrY7H8VdNhzWk3Md2gnwBIH0WfZ9kZlPGXzRgzajcnfgeIXl5w4ycTqR8iTTk++jPskwOWmodM2znuL7eF0J2QoMzduyIxvF+7/DabOIuT4Dp1UDHitCX93IHFzttT+Fz1B281DdqFXJTStmse7kaADyDm8W+drH38FWX96lqJmxRNLnuNgBv6qjuzn5Jzc2kv2WRm7CHUkjXRuJikvpvuWkcW357bg/ZJ2M4uQNyrQzlTFuGM7z88fd387WP8n2VS4RlmbE6rumbRtP4j+TR91FbEzwfV4rrsl8L7Lf7lRsq4pO7kcSCCLtdY8eh9Vz0/YLVF9pJG6eZH/qvPCMKZTQsgjFmMFh912LSss0qs6UYJKiAyflCLD4REzjzPikHPuJiSZ7wfhHwt8m8/U3PqnTPWZ200RZeznDfoPueHuqCzBmgyOIHDkFu8PHX1Z9FZv7I11MoJJUXW1PILZT0NRMbRxPdfpYe5TzkvsuJkbNWOa0A308T7LVn8xVUSkYfJM4PFUUWCMkY13xPvJpvcAg2O29tWx9FDZNzLVOxCIxa9JcBIN9JaeN+RV0x4rTsYIx+UC1tO1lnh01KXfhd2HeAGkriSTbtm2GbjDgkiVQhCqKNVTSskaWSNa9p4tcA4HzB2XJh+X6eAkwwRRk8Sxgb/AAFIIQAr9pNOXYfKRxaWu9nAH5G/otuQMOZFQxaALuGpx5knxU9VMaWOa8AsIIcHcCDxBUNLj0UDdMbPhbwA+EeigTKoz5P4J5YySBoLibAAknwA4lR+C4/FUgmM7t2c08QurEaITRSQkkCRjmEt2IDgQSD42KlUNUlJWiiKh0uM17mtJDC6/kP0j0arBpMgUVEwXjEkluf8nnZduR+z5uHPkcH69R2J4joovNmM6amRhPCwHlpB+q3ZMn8s+MfauhftVskKXDo5du9jiHANbpafZc+OZRmhjM0Ehk0i5YRuQOJaRx8kjYhizdySnnsrzG6ojkicS7uz8JO+3gqSTgrT/BWLUtMVocfcRutFXixHxA2I3BHJdeYMMENRMwCwDyR0DtwPYpSxivDQRdP1Vi93RdeRcx/1dPdxu9h0u69UJU7D4nmGaU/lc7brZC58u9GqPRZ6EIVSRbz7Vuipe9aCQ14L7chYi56XsqYxrPTnfCCvRT2Aggi4OxB5pJxeHDqOUllLB335idAAbfhy487BVaEvxXmnr9CX2b1s8BlnkGnW0Bof73t5Jlqc+StO0g8tI+yWavF2VE8w1uY/UXWFrWPAtPNtrJQxaYxvsH6vkup4+PDahJ7/ANQ7+tkhDlFaXwWvR9qwY4CoYNP72cR1LTx9D6LLPeU3VzG1lE5r3Fou29hIP0lp4arbb8RbhbekavECRuVcvYZiD30b2OuWtedPQE8Pe6t5eGGJcodiYvlpldNyBicr9Bp3t34uIAHsSrj7PMk/2+AtcdUj93H6JtQua5NjUkim+0HFg2eY/wCoj/aAPolnK2Q6jEpA9wLIL7uO2ryTLl/A24hXu73djCXOHibq4aenaxoYwBrRsAE7JOvShcI3s5cGwiOmhbBELNaLefVfV2oWcaCEIQAKpu1DI9ZLUmppvxGPDdTb2LS0AeoIA9bq2UKGrG4s0sUuUDzzmDLpoKOGWYltU97gAD+jTd1/J2m3+RSdDQ1NU78GJ7+oH1V+ZiyUazFGSTt1U7IQG+Fw5xIPU3+ScMPwqKBumJjWjoFKbtP4NOTyXw4J97f5PM1B2cV8zgHRGNvMu5fRXxkjCoKCmbB3jNX6jf6rPP0krIWvjaXNDjrDd+Wxt4cfdJM+OaKJ00jNLu9a1h4FwLXFwPjaw91fJllPs5Up8W0kW7HIHC7SCPEG4WSqnsnzBLNUysFzEW3PgHA7EdbfRWRimKCED9zuA8uJVFsZGVxtkPlvJYpKiaZsmoSEnTa2m5Jtx5cPRMyScQzI795HkbfwoSPtBfDK27y5hIBDjfjzBTv45S2RzS0WihYQShzQ4cCAR6r4kjDYhCEACj8wSStpZnQgmQMcWgcSQOXXw6qQQgmLp2eZ6zOVUZgY3StkB2sXXv18fIr0Zg9S6SCKSQWe5jS4eBtv80OwiEu1mJhd46RddYChKjR5HkPNWqoCEnZryqK2qgY+3csa4kA8CTvt1Ab7JxIVPYpl/Ef6gNax1w64kaev5r8UMxTb1SstLCMChpW6IWBo6cSlntOjlbEyojBLWXD7b6QbWd5XFj5hOVPq0N1fmsL+dt1mQrxlxdl2rVHmWtzaTzX3L+DVOITtaxjtFxqeRYAX8V6CkyfRl2s00OrjfQB9FJ09Kxg0saGjwAsmSytlFBIxoabu42R8dLQPYIW9CSMBCEIAEIQgAQhCABCEIAEIQgAQhCABCEIA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517525"/>
            <a:ext cx="990600" cy="1085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rhsnewswire.net/home/wp-content/uploads/2010/09/Question-Mar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800600"/>
            <a:ext cx="1881679" cy="2057400"/>
          </a:xfrm>
          <a:prstGeom prst="rect">
            <a:avLst/>
          </a:prstGeom>
          <a:noFill/>
        </p:spPr>
      </p:pic>
      <p:sp>
        <p:nvSpPr>
          <p:cNvPr id="2058" name="AutoShape 10" descr="data:image/jpg;base64,/9j/4AAQSkZJRgABAQAAAQABAAD/2wCEAAkGBhMQEQ8REg8UEBAQFBcSFA4UEBAWGBAQHxcVHR8XFRUZGyYeGRkvGhIUHzEgIyc0LTguFyo9NTErNigrLCwBCQoKDQwMFAwPFikYFBgpKSkpNSk2KSkpKSkpKSkpKSksKSksKSkpKSkpKSkpKSkpKTIpKSkpKSkpKSkpKSkpKf/AABEIAJQAdQMBIgACEQEDEQH/xAAcAAEAAwEAAwEAAAAAAAAAAAAABgcIBQECAwT/xABMEAABAwICBgUGBwoPAAAAAAABAAIDBBEFEgYHITFBYQgTIlFxFCMyUmKBQkNygpGSwTNUY4ShsbPS4vAVGCQ0NURTc3STlKKywtP/xAAVAQEBAAAAAAAAAAAAAAAAAAAAAf/EABQRAQAAAAAAAAAAAAAAAAAAAAD/2gAMAwEAAhEDEQA/ALxREQEXwrq6OCN8ssjYooxmdI9wDWjvJKpPTbpCm7osNYLDZ5ZK29+ccR3eL/qhBd9RUsjaXve1jBve5waB4k7AoxiOtTCoNj8RhJ7oy6X9EHLLGMaQ1NY/PU1Ek7uGd5Ib8lu5o5ALnINOz6/MKbukmfzbTv8A+1l8mdILCyf6wOZgH2OWZ0Qaro9dOESEDy3ITwkhnb/uLMv5VKcMx+mqhenqoZ/7qWN9vENJssVr2jkLSHNJDhtDgSCDyKDcKLKmjmuTE6IgeUmpjHxVReTZyeTnH1rcldmguuOkxMtid/Jat2wQPcC2Q/gpNgcfZIB7gUE/REQEREBflxTE4qaGSeZ4jiiaXveeDR+c8ABtJOxfqWetfunRnnGHRO8zTEOmIP3Sot6J7w0H6xPqhBFdZGsubF5iLmKjjd5qmvv/AAklthfb3C9hxJhaIgIiICIiAiIgLyDZeEQXvqe1wOldHQV0l3mzIKpx2vO4RyHi7gHHfuO2xN2LDoNto3rVGp/TY4nQN6x2aqpiIpid79nZkPiBt9prkE6REQc7SHFxSUtTUuFxBE+TL6xDSQ33mw96xnV1TpZJJHuLpJHF73He55JJJ95K07r0rerwaoF7GZ8Ufu6xrj+SMrLiAiIgKdav9UtVitpb+T0l7eUPaTnI3iJmzN43A53Fly9XWif8J4hBTG4iuZJnDeIW7TY8CdjQe9y1xS0rImMjjaGRxtDGsaLBrQLAAcBYIIHg+ovC4GjPA+qf/aTSv/4MLW28QV0qnVLhMgscOiA72GRh+lrgVL0QUtpb0donNdJh8zmSDaKaZ2Zj+TZLXaflX8RvVG4hh8lPLJDNG6OWNxa+NwsWu/fittql+kVoqwwwYgxtpGPEEpA9OMg5XO5hwy/P5BBQiIiArG1EaQGmxRkRPm6xjoXC+zOAXMPjduX56rldbROpMVdQyDeyphd9EjUGzUREFXdIj+io/wDFR3+pMs2rZuk2jEGIw+T1LC+LMH2D3NOYXsbjxKibdRGEj4iQ/jE32FBl5FqYajcI+9HH8Zqf117DUhg/3kf9TVf+iCvujVQAz4hPxjjjiB5Pc5x/QtV+LiaM6F0eGiUUkHU9dlL/ADkr82XNba9xt6Tt3eu2gIiICgOvJ4GC1V95fCG/K65h2e4FT5UZ0i9LGnqMOjdctIqJ7fBNiGMPOznOI5tQUeiIgLr6IUxlr6CMb31MLfpkbtXIVi6icBNTiscpHm6RjpnG2zPbKwX78z83zCg08iIgIiICIiAiIgIvBKpjWZrzEWelw1wfJta+uFi1nKHg53t7u6+8BLtZWtODCo3RsLZq5w7FPe4juNj5bbm8cu88hcjL1fXyTyyTSvMksri97zvc48V8553SOc97nPe8lznucXOc47ySdpPNfNARF7MYSQACSTYAC5J7gEHhrSSABcnYAOJWqNUGgxwuhHWttVVJEsw4sFuzHfkCb+04qJ6n9T5pzHX1zLTDtQUrh9xPCSQev3N4bzt9G5kBERAREQEREBEXD040g8goKuqHpRRnJfd1riGsvyzuagqLXhrPc58mGUr8sbOzVStO2R/GEEfBHwu87NwN6VXvLIXEucS5ziSXE3JJ3knvXogIimOrfVxLi8xAJipYiOuqLbvYYDvefoA2ngCHD0c0XqcQmEFNCZHna47mxt9Z7tzR+4uVo3V5qfp8MDZpbVNZa/XEdmI90TTu+Udvheyluj2jVPQQtgpoWxMG+3pPd6z3b3O5ldRFEREQREQEREBERAVZ9IKqLMJyj42oiYfCz3/njCsxQfW9ofPilFHBTZOsZUMl7b8oyhkrTtsdvnAgyoisv+L9indT/wCf+yvozo84mfhUw8Z3/ZGgrBbC0B0dbQYfSU4bZwjD5Ds7UzhmeSePaJHgB3Kkqbo8YiHsLpKXKHDNaaX0b7beb7lo5AREQEREBERAREQEREBEXF0v0shwylkqptob2WRi2aWU3sxvPYTfgATwQdpFlTSbXFiVa91qh1LET2YKdxZYe1IO2499zbkFHoNL62N2ZlfUtd3ipm/W2oNmIqF1ca9petjpsScJI3kNbWWDXRuOwdbawczd2rXG834X0gIiICIiAiIgIiICIiAqS6S5fkw21+qzT37ustFa/O2e3vV2ri6X6Jw4nSvppwcru0yQWzRSi9nt57SLcQSOKDGyKdaTamsSonOy07quK/Zmp2l9xzjHbafdbmVwKbQmvkdlZh9U43t/NphbxJbYe9BxFtHRprxR0Ylv1op4hJff1nVtzX53uqf1baiZGSx1WIhoEZD2UQLXFzxuMrh2co35Re/HZcG8kBERAREQEREBERAREQEREBERAREQEREBERAREQf/2Q==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155575" y="-669925"/>
            <a:ext cx="1114425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0" name="Picture 12" descr="http://upload.wikimedia.org/wikipedia/commons/archive/f/f3/20051022203016!Question_mark_alternate.png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781800" y="4739846"/>
            <a:ext cx="1676400" cy="2118153"/>
          </a:xfrm>
          <a:prstGeom prst="rect">
            <a:avLst/>
          </a:prstGeom>
          <a:noFill/>
        </p:spPr>
      </p:pic>
      <p:sp>
        <p:nvSpPr>
          <p:cNvPr id="10" name="Heart 9"/>
          <p:cNvSpPr/>
          <p:nvPr/>
        </p:nvSpPr>
        <p:spPr>
          <a:xfrm>
            <a:off x="2286000" y="1981200"/>
            <a:ext cx="609600" cy="304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  <a:ln w="76200">
            <a:prstDash val="sysDash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Algerian" pitchFamily="82" charset="0"/>
              </a:rPr>
              <a:t>!!!Pictures!!!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76200">
            <a:prstDash val="sysDot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latin typeface="Algerian" pitchFamily="82" charset="0"/>
              </a:rPr>
              <a:t>Magna </a:t>
            </a:r>
            <a:r>
              <a:rPr lang="en-US" dirty="0" err="1" smtClean="0">
                <a:latin typeface="Algerian" pitchFamily="82" charset="0"/>
              </a:rPr>
              <a:t>Carta</a:t>
            </a:r>
            <a:r>
              <a:rPr lang="en-US" dirty="0" smtClean="0">
                <a:latin typeface="Algerian" pitchFamily="82" charset="0"/>
              </a:rPr>
              <a:t>      </a:t>
            </a:r>
          </a:p>
          <a:p>
            <a:endParaRPr lang="en-US" dirty="0" smtClean="0"/>
          </a:p>
          <a:p>
            <a:pPr lvl="6"/>
            <a:r>
              <a:rPr lang="en-US" sz="3200" dirty="0" smtClean="0">
                <a:latin typeface="Algerian" pitchFamily="82" charset="0"/>
              </a:rPr>
              <a:t>English Bill of Rights</a:t>
            </a:r>
          </a:p>
          <a:p>
            <a:pPr>
              <a:buNone/>
            </a:pPr>
            <a:r>
              <a:rPr lang="en-US" dirty="0" smtClean="0">
                <a:latin typeface="Algerian" pitchFamily="82" charset="0"/>
              </a:rPr>
              <a:t>				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026" name="Picture 2" descr="http://www.infiniteunknown.net/wp-content/uploads/2009/12/magna-car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33600"/>
            <a:ext cx="2514600" cy="3736780"/>
          </a:xfrm>
          <a:prstGeom prst="rect">
            <a:avLst/>
          </a:prstGeom>
          <a:noFill/>
        </p:spPr>
      </p:pic>
      <p:pic>
        <p:nvPicPr>
          <p:cNvPr id="1030" name="Picture 6" descr="http://newsroo.com.au/images/20081213-4%20English%20Bill%20of%20Righ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276600"/>
            <a:ext cx="2438400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762000"/>
            <a:ext cx="6781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Life in the City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209800"/>
            <a:ext cx="586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sz="2000" dirty="0" smtClean="0">
                <a:solidFill>
                  <a:srgbClr val="7030A0"/>
                </a:solidFill>
              </a:rPr>
              <a:t> Main Idea- In 1750, one colonist out of 20 lived in a city</a:t>
            </a:r>
          </a:p>
          <a:p>
            <a:pPr algn="ctr"/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524000"/>
            <a:ext cx="396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Vicky Larsh and Rebecca Hoerter</a:t>
            </a:r>
            <a:endParaRPr lang="en-US" sz="2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38" name="Picture 2" descr="http://students.ou.edu/M/Amanda.L.Mobbs-1/images/cartoon%2520kids%2520in%2520a%2520r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7600"/>
            <a:ext cx="5618946" cy="1431925"/>
          </a:xfrm>
          <a:prstGeom prst="rect">
            <a:avLst/>
          </a:prstGeom>
          <a:noFill/>
        </p:spPr>
      </p:pic>
      <p:pic>
        <p:nvPicPr>
          <p:cNvPr id="14340" name="Picture 4" descr="http://students.ou.edu/M/Amanda.L.Mobbs-1/images/cartoon%2520kids%2520in%2520a%2520r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029200"/>
            <a:ext cx="5562599" cy="1417565"/>
          </a:xfrm>
          <a:prstGeom prst="rect">
            <a:avLst/>
          </a:prstGeom>
          <a:noFill/>
        </p:spPr>
      </p:pic>
      <p:pic>
        <p:nvPicPr>
          <p:cNvPr id="14342" name="Picture 6" descr="http://www.allfreelogo.com/images/vector-thumb/cartoon-school-kids-prev1237817076od5s6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799" y="3733800"/>
            <a:ext cx="3448707" cy="2667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7819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Facts About Life in the City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6400" y="1600200"/>
            <a:ext cx="5562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en-US" dirty="0" smtClean="0"/>
              <a:t>Unlike a quiet farm life, cities were loud and exciting places.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The &lt;3 of the city was the waterfront, the waterfront was where the ships brought news from England, paint, carpets, furniture, and books.</a:t>
            </a:r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MAIN IDEA</a:t>
            </a:r>
          </a:p>
          <a:p>
            <a:pPr algn="ctr"/>
            <a:r>
              <a:rPr lang="en-US" dirty="0" smtClean="0"/>
              <a:t>Market places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Market places were crowded with people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Fishermen sold their catch and farmers sold their eggs, milk, and cheese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Taverns, not far from the market place, served food and drink.</a:t>
            </a:r>
          </a:p>
          <a:p>
            <a:pPr algn="ctr">
              <a:buFont typeface="Wingdings" pitchFamily="2" charset="2"/>
              <a:buChar char="v"/>
            </a:pPr>
            <a:r>
              <a:rPr lang="en-US" dirty="0" smtClean="0"/>
              <a:t>People gathered at the market place to gossip and talk about news from other colonies.</a:t>
            </a:r>
          </a:p>
          <a:p>
            <a:pPr algn="ctr"/>
            <a:endParaRPr lang="en-US" dirty="0"/>
          </a:p>
        </p:txBody>
      </p:sp>
      <p:pic>
        <p:nvPicPr>
          <p:cNvPr id="5122" name="Picture 2" descr="http://www.freefoto.com/images/03/08/03_08_59---Market-Stall--Grote-Markt--Brugge-The-market-place--Bruges_web.jpg?&amp;k=Market+Stall%2C+Grote+Markt%2C+Brugge+%2F+The+market+place%2C+Bru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1460500" cy="4445000"/>
          </a:xfrm>
          <a:prstGeom prst="rect">
            <a:avLst/>
          </a:prstGeom>
          <a:noFill/>
        </p:spPr>
      </p:pic>
      <p:pic>
        <p:nvPicPr>
          <p:cNvPr id="5124" name="Picture 4" descr="http://www.alexandria.lib.va.us/lhsc_online_exhibits/monthly/monthly/Images/waterfront_VF1442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1" y="2590800"/>
            <a:ext cx="1981199" cy="15519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39000" y="43434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Waterfront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5867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Marketplace</a:t>
            </a:r>
            <a:endParaRPr lang="en-US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7800" y="381000"/>
            <a:ext cx="60198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FadeDow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Cities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0" y="1447800"/>
            <a:ext cx="7010400" cy="20313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Cities were noisy, smelly, places.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Church bells rang daily.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Carts ran loudly over the streets paved with round cobblestone.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air was filled with the stench of rotting garbage and open sewerage.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Animals ran loose in the streets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During hot weather clouds of flies and mosquitoes swarmed around.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5600" y="3657600"/>
            <a:ext cx="3443571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City Homes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4724400"/>
            <a:ext cx="64008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The city homes were close together on winding roads.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Most of the houses were built of wood with thatched roofs like the houses the colonists had left behind in Europe.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windows were small because the glass was expensive. </a:t>
            </a:r>
            <a:endParaRPr lang="en-US" dirty="0"/>
          </a:p>
        </p:txBody>
      </p:sp>
      <p:pic>
        <p:nvPicPr>
          <p:cNvPr id="4098" name="Picture 2" descr="http://farm3.static.flickr.com/2290/1810432132_cc15c3726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3429000"/>
            <a:ext cx="2057400" cy="1592428"/>
          </a:xfrm>
          <a:prstGeom prst="rect">
            <a:avLst/>
          </a:prstGeom>
          <a:noFill/>
        </p:spPr>
      </p:pic>
      <p:sp>
        <p:nvSpPr>
          <p:cNvPr id="4100" name="AutoShape 4" descr="data:image/jpg;base64,/9j/4AAQSkZJRgABAQAAAQABAAD/2wCEAAkGBhQSERUUExQUFRQWFhsZGRgYGBYeGRocGiEcGiAcHhsdGyYiGyIlGh4YHy8iIycqLTgsHR8xNzAqNScrLCoBCQoKBQUFDQUFDSkYEhgpKSkpKSkpKSkpKSkpKSkpKSkpKSkpKSkpKSkpKSkpKSkpKSkpKSkpKSkpKSkpKSkpKf/AABEIAFYAcwMBIgACEQEDEQH/xAAbAAACAwEBAQAAAAAAAAAAAAAEBQADBgIHAf/EADcQAAECBAQDBgUDBAMBAAAAAAECEQADITEEEkFRBWFxBhMiMoGRobHB0fAUUuEjQmLxFiRyB//EABQBAQAAAAAAAAAAAAAAAAAAAAD/xAAUEQEAAAAAAAAAAAAAAAAAAAAA/9oADAMBAAIRAxEAPwDPScXQAhi93JbTStKDrGjwCJa8LMmKKEzEqsSokh2ogAuQae9KRhsLIWkOXod9Oj7Q3PEFgVUrKQSoJNDuS3RL9BAHy5qCVDOFAEmgvR6A1GtIrx0oftIcvRn6G/tC1KSnx5cuY+gcHezAX9YvmY4qJGbMyiAHIoBV92B+MAww8gIlr8JdTnxVY/moEVDhtPCCDl1PME9KRwjHkqL20YH1vuYbYKYFIpR+bv8AasAl48SrDEaA5ti4IrzoV1PKNfwftwZskpnIkyyvDKClJSAFLINTzPh+kZfjKMkq/mcO4Y3OkB4GcBIGZ1MCw01/gwGz7IS1jha1LmsjvHQg6EEE2/cph0zaGBuOdoxjsQ6lJmSZSu7khiEqmHzTm1byoc0qYxsviZTKKUl1qJSkczr7OYZ4RIShKKMkMKb1p6/OA9U7KYNC5WUhJKUf3Bz4iS13FRY6Q74dw6ZLmAzJqpjhTO7JqKCtfWsed9lONokLUZqsiGFWJIUDRgNwTQgxp+I//Q5CcsxBKkspLMys7pIoXABAd/SAfYhf9cDUy6its3zdoZ0YNaPLcJ28mKnynIp4T/k6jS9B5a/PXb4jtLKlyu9clKVMoJqQSDZ2cODWAWcVUtM5YSkkO701rqdHaJAmPmCbMUtCypKjQilLbxIDyKRh1TGY+Eh3BSpO+9h+bR9mYdYSApSQXLsLim/MdKwRi0oTlyzcmeqczh9KMCDXpAUzEFyCB4dCzuK60Y31vAfe5USXWS1mAetWryAD84FxSTm8zgvQXqd/a72o0UIVmmJAWBUXJKn6BWz7xxip3iF1GxKgBrYHX5wDnDS8wBKyGdkgip9dLxbLx6goFLEbH7iF/B8QtU0ICS7eUvYemojcf8ClrZa5ykJq6QkOxH7gwBtoYBJjsYO4OYC5NqAsfbrz5womJoznKQejP+CNlxfC4TD4dcpKO9WtCghayFEKahaw0NA8ZibPARICv7JT8y8xamc8vnAG4Ts4jDSxNnTPGsBkJDrdVQl1MElhWh1ctCyZjlGYtBT3WVlBOcLBSaPmAANbsLxreHYFCgufOLzQkqQXDJYOAm5vc0Po0Ku0vDJs+UnEy2K0AkXdqgpcCrgatALV43Ih1OUl7AadT8WhdKn5hdqi76PsI7lzEzZQINwaEmnIhjW4NoVzzkOVxu4JY9HgNBhsQzElje7w1XxlapaZalulJJHJ9NyA2sZGRi6Vq2xrBsnFe52+pgNNJ4wpKQkS5JA1KQ+8SMt+tVuYkAH+oSoFkBaVMTLUV5Qr9wZYvUNS/SLxKQhJIS2VKi2YlI5Bz6VgDCyqAUzU9/qIchBUhQy1ynwnWARfqU94kgKuKKU4DbAANdo74dNmLORPlrUk5U3qSbf6pSOk8GmBiMpfQGzcza2u8N+Hdm0JDzAFPUv5Rr+GAa8IxGDwqhMmz0zZ5umXmmV1bK7Oal4Yze2UyYCJWDmqeyphCE9QKnekBSsZh5ArNko/8lANelYGxXbPCoFF51cgoj5DWsB3j/1E1I71UoM5CJcsFiAzZySeRZninAYNGIWHWQAAXIJyhIdmezsG5x1hePSFFSCopmgUTlIJUG5MNaPp7G9kZVFEkg5kihY0fVxygH0jMEt4FpADjOA4t5JmXTaOsRjR3YAlqQkuGyzGq5NUktU6xytVFBSnAtnQVG9wXzGm0BLUgsaGzGWVpWPRRzDWAxHaPCCVMUpB/pqIzMpKmU24OtaHWE2JWFEFIY68zGp7ZjLJzMQ6kh1VJoS+a5/NoyCZyQaOev0gCE5nAB67QRh55SWLk7AP+ekLUzAd9PrHKMSRaAeLxqHqE+rP8okIVY8vp6pc+8SA2sjBoTSr2s3+ovRJAU7hmsT8vSO/0JuTXrSK0YJRIbMo6AOefWAicCCGzlLVISS5qNQRvCvjfZ9GWUUhZKpgBLrIOZZ3UbJYQ2mgyXzDKaAhTA3BsawqxXaSaVpQmU6QoKSknxEg0cgsPYwGc4VgAcZKQR4TPSluWa3tAIkFrafSNmE91PStGDnLMtYWFCYACU+J2yfB4rwmAClD/oTwnMEkqmigLVP9P1gOOM4VuJzQBQTl/AmNVw1QQFBqU257/QQqxOHnTMTOWZQYqzJIPmJYqNTa+kOJOOVKR4ZEubZ8y8pGwBYvrqIAhWLQUlPiDghykH1oz/lYFmd2EiXnBGnhSNzYu2ovHR4ilXmwwT4iHCwoWzvXSjaFzFeLSgqZIXVJLjJlDel25QCTj6JXckHMt1J8pALsrdwQ0ZPvgTRhs4Fet43E6WFy0hYKiWUE0zDq1toD/wCPSf2n4EQGPQGCjegoehEdSpQNnfeNcezKGYW0p/MCTOyId0qblWAx8zO5cV6RI1Z7OL/c/tEgN3hMRJUoAul7P9+jwwXweWoOCFN/kW9ngD9GGNQegNCPWC8JhSaAlX4eX3gOsJwdKnCU+Hm7fE/SCp3ZxCQSAkEA2/gQdg0FL2G/8xbjVkpU5ahueXxgMVhUjKVbZjW7FWSL8tWYebbVI+0K5OKOShSAoEVdyMzs2hdjWjR2vGzSHAFwXytXU1L20aAMM0A0YUfTW8VCaMhYN5vewgSYmaSPLqNPLWhbV46Vh5xTVQZ6MNNvevrAFIV4RfQc94rnzvFTWbrsx+8CCXNCfPQu1BswamjfeKVlYsSwq1KFrh9eUAxkp8RsXUQbVH1gQIFq1CiSLulyNeQEUS8UU5ixcijgX3LH4CKpWLHiJpVhWtTU1s0ASm58RDJB0q7U5fxHPfq5Hwk62rzqYGVjEuoOoOMopdmudARY9IrTiK0I8jO/NmgDpWKmMGSk8ytj7ZYkCpxJAA5bRIDbSuIgOMttqR0eLHTQPEiQA8/ixCczGiiKFtOQhVN4gtZ0tQEq+/KJEgKVYqqQAAST6dDc/CKJ08+YkgXyhyNtTuDEiQFuHY6MRbUWdj8/9vFc7GMosnWzqAqAedhEiQFK8aRoCGdvVo7l48LBo1rsRVjEiQHKi7/nOKp8s3oXu5P5rH2JACzMMNOcUzcIQyszAnqXbNb1iRIAZjy9zH2JEgP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388938"/>
            <a:ext cx="1095375" cy="819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228600"/>
            <a:ext cx="6705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entury Gothic" pitchFamily="34" charset="0"/>
              </a:rPr>
              <a:t>Lighting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1447800"/>
            <a:ext cx="7467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For lighting, they used torches made of pine that burned brightly when wedged between hearth stone in a fireplace. 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They also burned grease in metal containers called “Betty Lamps”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They made candles scented with bayberries.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 city was a dangerous place because of all of the constant fire.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Because of all the fire the colonists kept a bucket of water hanging by their front door.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When ever there was a fire the whole town helped put it out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To help put it out they made an assembly line from the fire to the river, pond or well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They handed the buckets from the river, pond or well to the fire</a:t>
            </a:r>
          </a:p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 smtClean="0"/>
          </a:p>
        </p:txBody>
      </p:sp>
      <p:pic>
        <p:nvPicPr>
          <p:cNvPr id="1026" name="Picture 2" descr="http://thumb11.shutterstock.com/thumb_small/96666/96666,1225146761,22/stock-vector-energy-light-bulb-lit-up-19587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04800"/>
            <a:ext cx="1076325" cy="952500"/>
          </a:xfrm>
          <a:prstGeom prst="rect">
            <a:avLst/>
          </a:prstGeom>
          <a:noFill/>
        </p:spPr>
      </p:pic>
      <p:pic>
        <p:nvPicPr>
          <p:cNvPr id="1028" name="Picture 4" descr="http://thumb11.shutterstock.com/thumb_small/96666/96666,1225146761,22/stock-vector-energy-light-bulb-lit-up-19587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04800"/>
            <a:ext cx="1076325" cy="952500"/>
          </a:xfrm>
          <a:prstGeom prst="rect">
            <a:avLst/>
          </a:prstGeom>
          <a:noFill/>
        </p:spPr>
      </p:pic>
      <p:sp>
        <p:nvSpPr>
          <p:cNvPr id="3074" name="AutoShape 2" descr="data:image/jpg;base64,/9j/4AAQSkZJRgABAQAAAQABAAD/2wCEAAkGBhQSEBQUEhQUFBUWFBcUFRQUFBgUFRUUFBQVFBQWFBQXHCYeFxwkGRUVHzsgIycpLCwsFR4xNTAqNScsLCkBCQoKDgwOGg8PGiwfHCUsLCwpLCwpLCwsKSksLCksKSwsKSksLDApLCksLCwsKSwsLCwpKSwsLCwsLCksLCkpKf/AABEIAIkAXwMBIgACEQEDEQH/xAAbAAABBQEBAAAAAAAAAAAAAAAAAQIEBQYDB//EADwQAAEDAQQHBQQIBwEAAAAAAAEAAhEDBBIhMQUGQVFhcYETIpGhsTKywdEkNFJicoKS8BQVIzNCotIH/8QAGQEAAwEBAQAAAAAAAAAAAAAAAAECAwQF/8QAHREBAQEAAwEBAQEAAAAAAAAAAAECESExA0ETFP/aAAwDAQACEQMRAD8A9LCRCFKwlSIQCqFpTTNKzgGq6LxwAEkxnhuUxYrT+nKTbbTef6gotc0sG+HyRsMT/qlTbCyWxtVgew3mnI/AjYV2Wf1TbArXZ7PtJZOGczhs7twdFfylLzORZwVCREpkVCEIBsolJKEwWUJESgFBXmukbEKNR1JzmAtqmo1xbi5j7uBO3ADDfK9JleeaWpm0W213Re7OnERJhj6TXXRvi+p1OYcq20ZrXTo02sLZAzcw7SSSYK1FjtjKrA9jg5p2jzB3HgvLrBYTUd2bSBeyBMEuuuLc88QB1Kn6laaNKv2bj3KmHJ2TT8OqnPh69ekIlJKFokspZTUIBEJEIIqAkQgB7wAScgJPIYlYDU2/Vq1yJAqRffldYXOc4A/acYHAXjsWp1o0gKVlqTMuaWNAzJcIPQA58lVf+eUooVHHC9VgcmNH/RSB1hsIba2tphgbSLu80DtCN1ScwILJzxmNqyGlqPZ2uq0YRVdHAFxI8iFudBd+tVqAi6CcBjec4kF5OwkMy2B0LI6ztm3VubfcYVE8XfXo2j7T2lJj/tMB6kY+cqQqnVapNkp8Lw8HuVqrniaVEpJQmCSiUkoQRUJEIDLa5Essznu9uo9rANjaYJfcHVoJO0xsARoi2iho2m5wd3pc677V11QgkE4DC6Md+C56/vaW0mOmC5zoET3QBt/EVBtNqZVoWSnTwhwY4SbwuFpALciDBOO1TbwcjUaAs3Z0yIDTeEgGcbjTJJzJkYbMQsNrE6bZX/HHg0DHwW/0SyKZEFvfIuk3i2IBBdJvYgnhMbFh9IsBr2gmJNR0TOx5GEYePwU6vGVTutbqh9UZzd6z8Vcql1RH0Ufjf6q5VzxN9LKEiJTIkolcwU4FAPSJspQUBitcGdrb7PS3ho/XUM+QV9U1XoA3msdnN0PcBEguAE4SAq9ln7TS7nbKVJp6lgA98notQlxyHOx0rrGt3AAxv2+a83tFYmpUOwvfv+04gL0uV5qastI3mcsVn9OpGmG01UP0Zp3ud6q3VVqwPozOb/fKtVpnxF9EoQhMnJKAmkJQ5AOXOpXDcyBzXHSFruU5AJMgQInjngqJ1qY7El4P3mz4kSsPr9pi8NM4uu0+x2hjKteoSSajmxA/xawAed7wUz+dU/veA+aoadOSS17Hg7A4AiBudCUA7iFj/ov4v+a6tOmWBjva9kx3ScYMZLz9jDEcFpKgkHkq0M348EtfW31WcSNbq19Vp/m99ys1k9G2lzGi6Y4bPDJXVl0vOD8OIy6hbY+2b1emWsVZIlNLk0vXQzPcolaspjgodooICHaKkgqsrkdVJ0pbG0mgvMAm6DxzCy9t1mDHwKTiN97PkIK5Prm7102xeJ2nVj3sh1GXVSr5Bwqlxgd8E7ssfkoVCt2rGva1zZkQc8PVTRRujHzXJqSet5UiwHE9qWvGwuF2PzMz67lItNgogS0vBwAultVuJGcGVGs7ZwPMYBd6VgbP7+ayvvMp8wUtGE/23MqRsa7vdWGD6plwgkHAjMbuatnWVtwS0Hi7vHxOSgVKUSB++pzVY1b1Ua4/FnZ/YbO4ei7NTGNgAcE6F7E8ctd3OUKvaFMe2VAtFnIQEDSVlbVaGPEtJxHy3KJQ1RoB0zUjY3tDHlipdodEc1JpVMV5333qa4lbZnSN/DNYA1ogDAZnzOKj12qXWOK5Mompg0TxyA5lcvF02htnb344KawYwnjQbxk5p5gt2bxKlUtGvGxv6j8lX89z8TbKY8YKGacvaN5Ctf4FxzLRyk/AJ9KxNbjiTvPwC2+fx1z2i2Od1OFEqRASEr0oxc0QgJUyQ7XosPyN0jqOoXOno6oDjc5y70hWQShYfT553e151YgDRAnvungMB45+imU2BohoAG4JzkxGfnnPUF1a6B6XtFzCAr4Ll0L0hcmhIVXBFvJEIaqJ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623888"/>
            <a:ext cx="9048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http://www.moisan-inc.com/WEBPHOTOS2/Peter%20Derr%201844%20betty%20lam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682436"/>
            <a:ext cx="1295400" cy="186770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905000" y="59436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Betty Lamp</a:t>
            </a:r>
            <a:endParaRPr lang="en-US" dirty="0"/>
          </a:p>
        </p:txBody>
      </p:sp>
      <p:pic>
        <p:nvPicPr>
          <p:cNvPr id="3078" name="Picture 6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4800" y="4800600"/>
            <a:ext cx="1752600" cy="175260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19800" y="6248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Torch</a:t>
            </a:r>
            <a:endParaRPr 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ln w="76200"/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>
                <a:latin typeface="Papyrus" pitchFamily="66" charset="0"/>
              </a:rPr>
              <a:t>The Magna </a:t>
            </a:r>
            <a:r>
              <a:rPr lang="en-US" b="1" dirty="0" err="1" smtClean="0">
                <a:latin typeface="Papyrus" pitchFamily="66" charset="0"/>
              </a:rPr>
              <a:t>Carta</a:t>
            </a:r>
            <a:endParaRPr lang="en-US" b="1" dirty="0">
              <a:latin typeface="Papyru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  <a:solidFill>
            <a:schemeClr val="accent3">
              <a:lumMod val="60000"/>
              <a:lumOff val="40000"/>
            </a:schemeClr>
          </a:solidFill>
          <a:ln w="38100">
            <a:solidFill>
              <a:schemeClr val="tx1"/>
            </a:solidFill>
            <a:prstDash val="dashDot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atin typeface="Papyrus" pitchFamily="66" charset="0"/>
              </a:rPr>
              <a:t>King John agreed to sign the </a:t>
            </a:r>
            <a:r>
              <a:rPr lang="en-US" b="1" dirty="0" err="1" smtClean="0">
                <a:latin typeface="Papyrus" pitchFamily="66" charset="0"/>
              </a:rPr>
              <a:t>Carta</a:t>
            </a:r>
            <a:r>
              <a:rPr lang="en-US" b="1" dirty="0" smtClean="0">
                <a:latin typeface="Papyrus" pitchFamily="66" charset="0"/>
              </a:rPr>
              <a:t> or “Great Charter” in 1215</a:t>
            </a:r>
          </a:p>
          <a:p>
            <a:r>
              <a:rPr lang="en-US" b="1" dirty="0" smtClean="0">
                <a:latin typeface="Papyrus" pitchFamily="66" charset="0"/>
              </a:rPr>
              <a:t>The next major victory was founding of Parliament in 1265</a:t>
            </a:r>
          </a:p>
          <a:p>
            <a:r>
              <a:rPr lang="en-US" b="1" dirty="0" smtClean="0">
                <a:latin typeface="Papyrus" pitchFamily="66" charset="0"/>
              </a:rPr>
              <a:t>In 1685, James, the Duke of York, became King James 2</a:t>
            </a:r>
            <a:r>
              <a:rPr lang="en-US" b="1" baseline="30000" dirty="0" smtClean="0">
                <a:latin typeface="Papyrus" pitchFamily="66" charset="0"/>
              </a:rPr>
              <a:t>nd</a:t>
            </a:r>
            <a:r>
              <a:rPr lang="en-US" b="1" dirty="0" smtClean="0">
                <a:latin typeface="Papyrus" pitchFamily="66" charset="0"/>
              </a:rPr>
              <a:t> </a:t>
            </a:r>
          </a:p>
          <a:p>
            <a:r>
              <a:rPr lang="en-US" b="1" dirty="0" smtClean="0">
                <a:latin typeface="Papyrus" pitchFamily="66" charset="0"/>
              </a:rPr>
              <a:t>James didn’t want to share power with an elected Parliament, he tried to rule without the Parliament, but he was force off his throne.</a:t>
            </a:r>
          </a:p>
          <a:p>
            <a:r>
              <a:rPr lang="en-US" b="1" dirty="0" smtClean="0">
                <a:latin typeface="Papyrus" pitchFamily="66" charset="0"/>
              </a:rPr>
              <a:t>This event is known as the Glorious Revolution </a:t>
            </a:r>
            <a:endParaRPr lang="en-US" b="1" dirty="0">
              <a:latin typeface="Papyru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rgbClr val="CC0099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 smtClean="0">
                <a:solidFill>
                  <a:srgbClr val="00CCFF"/>
                </a:solidFill>
                <a:latin typeface="Harlow Solid Italic" pitchFamily="82" charset="0"/>
              </a:rPr>
              <a:t>The English Bill of Rights </a:t>
            </a:r>
            <a:endParaRPr lang="en-US" b="1" dirty="0">
              <a:solidFill>
                <a:srgbClr val="00CCFF"/>
              </a:solidFill>
              <a:latin typeface="Harlow Solid Italic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  <a:ln w="9525">
            <a:solidFill>
              <a:schemeClr val="tx1"/>
            </a:solidFill>
            <a:prstDash val="lgDash"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dirty="0" smtClean="0">
                <a:solidFill>
                  <a:srgbClr val="FF6699"/>
                </a:solidFill>
                <a:latin typeface="Harlow Solid Italic" pitchFamily="82" charset="0"/>
              </a:rPr>
              <a:t>The crown was offered to the prince of Orange, Prince William, in 1689. </a:t>
            </a:r>
          </a:p>
          <a:p>
            <a:r>
              <a:rPr lang="en-US" dirty="0" smtClean="0">
                <a:latin typeface="Harlow Solid Italic" pitchFamily="82" charset="0"/>
              </a:rPr>
              <a:t>Prince William agreed to fallow the English Bill of Rights </a:t>
            </a:r>
          </a:p>
          <a:p>
            <a:r>
              <a:rPr lang="en-US" dirty="0" smtClean="0">
                <a:latin typeface="Harlow Solid Italic" pitchFamily="82" charset="0"/>
              </a:rPr>
              <a:t> </a:t>
            </a:r>
            <a:r>
              <a:rPr lang="en-US" dirty="0" smtClean="0">
                <a:solidFill>
                  <a:srgbClr val="00CC00"/>
                </a:solidFill>
                <a:latin typeface="Harlow Solid Italic" pitchFamily="82" charset="0"/>
              </a:rPr>
              <a:t>The English Bill o f Rights is a thing that gives taxes to elected representatives</a:t>
            </a:r>
          </a:p>
          <a:p>
            <a:r>
              <a:rPr lang="en-US" dirty="0" smtClean="0">
                <a:solidFill>
                  <a:srgbClr val="CC0099"/>
                </a:solidFill>
                <a:latin typeface="Harlow Solid Italic" pitchFamily="82" charset="0"/>
              </a:rPr>
              <a:t>The people wanted to choose who made the laws and set their taxes</a:t>
            </a:r>
            <a:endParaRPr lang="en-US" dirty="0">
              <a:solidFill>
                <a:srgbClr val="CC0099"/>
              </a:solidFill>
              <a:latin typeface="Harlow Solid Italic" pitchFamily="8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0" y="1828800"/>
            <a:ext cx="8382000" cy="4477405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B0F0"/>
                </a:solidFill>
                <a:latin typeface="Tekton Pro" pitchFamily="34" charset="0"/>
              </a:rPr>
              <a:t>The colonist saw themselves as English citizens. 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  <a:latin typeface="Tekton Pro" pitchFamily="34" charset="0"/>
              </a:rPr>
              <a:t>They wanted the same rights as they had back in England. </a:t>
            </a:r>
          </a:p>
          <a:p>
            <a:pPr>
              <a:buFont typeface="Arial" pitchFamily="34" charset="0"/>
              <a:buChar char="•"/>
            </a:pPr>
            <a:r>
              <a:rPr lang="en-US" sz="4000" b="1" dirty="0" smtClean="0">
                <a:solidFill>
                  <a:srgbClr val="00B0F0"/>
                </a:solidFill>
                <a:latin typeface="Tekton Pro" pitchFamily="34" charset="0"/>
              </a:rPr>
              <a:t>The most important thing the colonist thought is to have their voice in government. </a:t>
            </a:r>
            <a:endParaRPr lang="en-US" sz="4000" b="1" dirty="0">
              <a:solidFill>
                <a:srgbClr val="00B0F0"/>
              </a:solidFill>
              <a:latin typeface="Tekton Pro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 w="76200"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Rights of Colonists 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  <a:ln w="76200">
            <a:prstDash val="sysDot"/>
          </a:ln>
          <a:scene3d>
            <a:camera prst="isometricOffAxis1Right"/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latin typeface="Broadway" pitchFamily="82" charset="0"/>
              </a:rPr>
              <a:t>Did you pay attention?!</a:t>
            </a:r>
            <a:endParaRPr lang="en-US" b="1" dirty="0">
              <a:latin typeface="Broadway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525963"/>
          </a:xfrm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>
                <a:latin typeface="Broadway" pitchFamily="82" charset="0"/>
              </a:rPr>
              <a:t>The most important thing that the colonist thought was to _______.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Broadway" pitchFamily="82" charset="0"/>
              </a:rPr>
              <a:t>James didn’t want to share his power and was forced off his throne, what was this event know as?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Broadway" pitchFamily="82" charset="0"/>
              </a:rPr>
              <a:t>What is another name for the Magna </a:t>
            </a:r>
            <a:r>
              <a:rPr lang="en-US" dirty="0" err="1" smtClean="0">
                <a:latin typeface="Broadway" pitchFamily="82" charset="0"/>
              </a:rPr>
              <a:t>Carta</a:t>
            </a:r>
            <a:r>
              <a:rPr lang="en-US" dirty="0" smtClean="0">
                <a:latin typeface="Broadway" pitchFamily="82" charset="0"/>
              </a:rPr>
              <a:t> and who signed it in 1215?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Broadway" pitchFamily="82" charset="0"/>
              </a:rPr>
              <a:t>The crown was offered to ____ in____. </a:t>
            </a:r>
          </a:p>
          <a:p>
            <a:pPr marL="514350" indent="-514350">
              <a:buAutoNum type="arabicParenR"/>
            </a:pPr>
            <a:r>
              <a:rPr lang="en-US" dirty="0" smtClean="0">
                <a:latin typeface="Broadway" pitchFamily="82" charset="0"/>
              </a:rPr>
              <a:t>What is the English bill of rights?</a:t>
            </a:r>
            <a:endParaRPr lang="en-US" dirty="0">
              <a:latin typeface="Broadway" pitchFamily="82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115</TotalTime>
  <Words>719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The Magna Carta</vt:lpstr>
      <vt:lpstr>The English Bill of Rights </vt:lpstr>
      <vt:lpstr>Rights of Colonists </vt:lpstr>
      <vt:lpstr>Did you pay attention?!</vt:lpstr>
      <vt:lpstr>Slide 10</vt:lpstr>
      <vt:lpstr>!!!Pictures!!!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20</cp:revision>
  <dcterms:created xsi:type="dcterms:W3CDTF">2010-09-29T15:56:58Z</dcterms:created>
  <dcterms:modified xsi:type="dcterms:W3CDTF">2010-10-05T16:09:43Z</dcterms:modified>
</cp:coreProperties>
</file>