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3" r:id="rId8"/>
    <p:sldId id="264" r:id="rId9"/>
    <p:sldId id="265" r:id="rId10"/>
    <p:sldId id="262" r:id="rId11"/>
    <p:sldId id="261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DECE"/>
    <a:srgbClr val="21D6E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>
        <p:scale>
          <a:sx n="81" d="100"/>
          <a:sy n="81" d="100"/>
        </p:scale>
        <p:origin x="-8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906">
              <a:srgbClr val="21D3DD"/>
            </a:gs>
            <a:gs pos="81000">
              <a:srgbClr val="20D0D9"/>
            </a:gs>
            <a:gs pos="27000">
              <a:srgbClr val="1FC9D2"/>
            </a:gs>
            <a:gs pos="36000">
              <a:srgbClr val="1DBCC4"/>
            </a:gs>
            <a:gs pos="46000">
              <a:srgbClr val="19A1A8"/>
            </a:gs>
            <a:gs pos="61000">
              <a:srgbClr val="116B70"/>
            </a:gs>
            <a:gs pos="13000">
              <a:schemeClr val="bg1"/>
            </a:gs>
            <a:gs pos="0">
              <a:srgbClr val="21D6E0"/>
            </a:gs>
            <a:gs pos="89000">
              <a:srgbClr val="0087E6"/>
            </a:gs>
            <a:gs pos="95000">
              <a:srgbClr val="0000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857DF94-4E94-4F54-AB3E-8CEBC4E931BC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2175C81-CB98-495F-BCF6-E80983B2732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sodahead.com/entertainment/is-tifa-lockhart-your-favorite-final-fantasy-character/question-1565329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000082"/>
            </a:gs>
            <a:gs pos="25000">
              <a:srgbClr val="66008F"/>
            </a:gs>
            <a:gs pos="98000">
              <a:srgbClr val="BA0066"/>
            </a:gs>
            <a:gs pos="78000">
              <a:srgbClr val="FF0000"/>
            </a:gs>
            <a:gs pos="55000">
              <a:srgbClr val="FF82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ridgettebooth.com/wp-content/uploads/2011/03/SchoolRo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352800"/>
            <a:ext cx="3399416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209800"/>
            <a:ext cx="6934200" cy="1371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Created By: Megan S. Bella Z. Matt H. and Peter C.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228600" y="228600"/>
            <a:ext cx="98297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4.9 Colonial Education</a:t>
            </a:r>
            <a:endParaRPr lang="en-US" sz="5400" b="1" cap="none" spc="0" dirty="0">
              <a:ln w="11430"/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0885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8701" y="2459504"/>
            <a:ext cx="708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Most people married in early to mid 20’s 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Indentured servants could not marry until free.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Because men outnumbered women, women were almost assured marriage proposal 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Married women and mothers had a harder  job than their servants.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3036966" y="381000"/>
            <a:ext cx="3070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Marriage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7871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03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09800" y="1219200"/>
            <a:ext cx="4523509" cy="433965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Nearly half of all the children died before adulthood.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Middle and Southern Colonies had a high death rate because of malaria.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Adults died young.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After death a widow/widower would remarry quickly.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Women gave birth often, but most kids died.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Households often contained stepchildren and orphans.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22754" y="381000"/>
            <a:ext cx="2416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Deaths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8547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0" y="0"/>
            <a:ext cx="2971800" cy="6858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Today </a:t>
            </a:r>
            <a:r>
              <a:rPr lang="en-US" dirty="0"/>
              <a:t>the average family has two or three </a:t>
            </a:r>
            <a:r>
              <a:rPr lang="en-US" dirty="0" smtClean="0"/>
              <a:t>children.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B</a:t>
            </a:r>
            <a:r>
              <a:rPr lang="en-US" dirty="0" smtClean="0"/>
              <a:t>ack </a:t>
            </a:r>
            <a:r>
              <a:rPr lang="en-US" dirty="0"/>
              <a:t>in colonial times families were much larger. 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/>
              <a:t>F</a:t>
            </a:r>
            <a:r>
              <a:rPr lang="en-US" dirty="0" smtClean="0"/>
              <a:t>amilies </a:t>
            </a:r>
            <a:r>
              <a:rPr lang="en-US" dirty="0"/>
              <a:t>in colonial times would have ten, twelve or even more children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For example Benjamin </a:t>
            </a:r>
            <a:r>
              <a:rPr lang="en-US" dirty="0"/>
              <a:t>Franklin </a:t>
            </a:r>
            <a:r>
              <a:rPr lang="en-US" dirty="0" smtClean="0"/>
              <a:t>had </a:t>
            </a:r>
            <a:r>
              <a:rPr lang="en-US" dirty="0"/>
              <a:t>seventeen b</a:t>
            </a:r>
            <a:r>
              <a:rPr lang="en-US" dirty="0" smtClean="0"/>
              <a:t>rothers </a:t>
            </a:r>
            <a:r>
              <a:rPr lang="en-US" dirty="0"/>
              <a:t>and sisters.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600" y="152400"/>
            <a:ext cx="4820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Large Families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79667" y="2967335"/>
            <a:ext cx="1846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659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4200"/>
            <a:ext cx="9144000" cy="56646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057400"/>
            <a:ext cx="8229600" cy="26670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Today </a:t>
            </a:r>
            <a:r>
              <a:rPr lang="en-US" dirty="0"/>
              <a:t>most people think of a family as their parents, and </a:t>
            </a:r>
            <a:r>
              <a:rPr lang="en-US" dirty="0" smtClean="0"/>
              <a:t>siblings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Back </a:t>
            </a:r>
            <a:r>
              <a:rPr lang="en-US" dirty="0"/>
              <a:t>in colonial times your family was your parents, siblings, grandparents, aunts, uncles, cousins, and great grandparents. </a:t>
            </a:r>
          </a:p>
          <a:p>
            <a:pPr marL="13716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43000" y="0"/>
            <a:ext cx="73442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The Colonists’ Concept of Family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4737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Families </a:t>
            </a:r>
            <a:r>
              <a:rPr lang="en-US" dirty="0"/>
              <a:t>have changed over the years and with them so have children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C</a:t>
            </a:r>
            <a:r>
              <a:rPr lang="en-US" dirty="0" smtClean="0"/>
              <a:t>hildren </a:t>
            </a:r>
            <a:r>
              <a:rPr lang="en-US" dirty="0"/>
              <a:t>in colonial times were expected to work hard and be very productive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They often </a:t>
            </a:r>
            <a:r>
              <a:rPr lang="en-US" dirty="0"/>
              <a:t>helped their parents with long days in the field or hard chores around the house. 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</a:t>
            </a:r>
            <a:r>
              <a:rPr lang="en-US" dirty="0"/>
              <a:t>is the main reason families had so many children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34119"/>
            <a:ext cx="71733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Colonial Expectations of Children 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8873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19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Back in the colonial times many people </a:t>
            </a:r>
            <a:r>
              <a:rPr lang="en-US" dirty="0" smtClean="0"/>
              <a:t> came </a:t>
            </a:r>
            <a:r>
              <a:rPr lang="en-US" dirty="0"/>
              <a:t>with everything they </a:t>
            </a:r>
            <a:r>
              <a:rPr lang="en-US" dirty="0" smtClean="0"/>
              <a:t>had to </a:t>
            </a:r>
            <a:r>
              <a:rPr lang="en-US" dirty="0"/>
              <a:t>start a new life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When they came many people built and lived on small farms. 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There </a:t>
            </a:r>
            <a:r>
              <a:rPr lang="en-US" dirty="0"/>
              <a:t>were very few cities and towns so people had to live off the land and make their own lives.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3727" y="304800"/>
            <a:ext cx="7417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Where Colonists Lived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708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xmlns:p14="http://schemas.microsoft.com/office/powerpoint/2010/main"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169" y="-82062"/>
            <a:ext cx="9144000" cy="69342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2590800" cy="5410200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Back in colonial times families were very close. 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They </a:t>
            </a:r>
            <a:r>
              <a:rPr lang="en-US" dirty="0"/>
              <a:t>relied on each other for daily chores and survival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Children worked very hard to help their </a:t>
            </a:r>
            <a:r>
              <a:rPr lang="en-US" dirty="0" smtClean="0"/>
              <a:t>parents.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P</a:t>
            </a:r>
            <a:r>
              <a:rPr lang="en-US" dirty="0" smtClean="0"/>
              <a:t>arents </a:t>
            </a:r>
            <a:r>
              <a:rPr lang="en-US" dirty="0"/>
              <a:t>worked very hard to put food on the table and make a living.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91915" y="457200"/>
            <a:ext cx="5339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Focus on Family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5067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95600" y="304800"/>
            <a:ext cx="28745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Quiz #2 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1295400"/>
            <a:ext cx="7353530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What was the average amount of kids in a family in colonial times?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What is one reason why parents had so many children?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What caused a high death rate in the middle and southern colonies?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True or False? Women couldn’t be assured marriage proposal.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 Could indentured servants marry freely?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/>
              <a:t> How many children died before adulthood?</a:t>
            </a:r>
          </a:p>
        </p:txBody>
      </p:sp>
    </p:spTree>
    <p:extLst>
      <p:ext uri="{BB962C8B-B14F-4D97-AF65-F5344CB8AC3E}">
        <p14:creationId xmlns:p14="http://schemas.microsoft.com/office/powerpoint/2010/main" val="73482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457200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Answers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2212" y="1828800"/>
            <a:ext cx="49495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dirty="0" smtClean="0"/>
              <a:t>10-12 children or more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dirty="0" smtClean="0"/>
              <a:t>To help  with chores or around the farm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dirty="0" smtClean="0"/>
              <a:t>Malaria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dirty="0" smtClean="0"/>
              <a:t>False. Women were outnumbered,  usually assuring  proposal.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dirty="0" smtClean="0"/>
              <a:t>Indentured servants could not marry until free.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/>
              <a:t> </a:t>
            </a:r>
            <a:r>
              <a:rPr lang="en-US" sz="2800" dirty="0" smtClean="0"/>
              <a:t>about half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07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382012"/>
            <a:ext cx="44958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Thank You For Watching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 descr="http://www.shihtzulane.com/uploads/ThankYouAnimation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611" y="2667000"/>
            <a:ext cx="3929377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35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0523414">
            <a:off x="844447" y="1350587"/>
            <a:ext cx="3124200" cy="49859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Little education was beyond the New England Colonies.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Neighbors sometimes gathered together and pooled their money to hire a teacher for their children.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Wealthy people hired tutors for younger children.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Older children were sent to boarding school in distant cities or England.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72948" y="117932"/>
            <a:ext cx="75029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Little Education in the Colonies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52696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102" y="1752600"/>
            <a:ext cx="386509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Religion slowed education in the Middle Colonies.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Religious groups or families decided how to educate their children 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Mostly among Quakers, Catholics, Jews, Baptists and others were problems.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Some parents homeschooled their children.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Some people created church schools.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Puritans wanted their children to be educated only so they could read God’s word.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-304800" y="152400"/>
            <a:ext cx="9753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How Religion Affected Education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1" y="1828800"/>
            <a:ext cx="534053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60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64817" y="381000"/>
            <a:ext cx="52052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Education Laws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219200"/>
            <a:ext cx="5681447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Only New England towns were required to have schools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Massachusetts passed a law in 1647 for towns with 50 families to hire an instructor so kids could read and write.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One hundred families or more had to build a school.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The rest of New England passed similar laws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600200"/>
            <a:ext cx="3352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16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-76200"/>
            <a:ext cx="700682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Colonial Schools and Supplies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2612" y="1609665"/>
            <a:ext cx="38879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Schools were one room with a chimney and fireplace in the center of the room.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There were no maps or a board.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Pencils and paper were not available.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Students would yell out spelling words.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Student would write sums in ink on bark.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There was only one book which was the New England Primer.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dirty="0" smtClean="0"/>
              <a:t>The New England Primer taught the alphabet, syllables, and prayer.</a:t>
            </a:r>
            <a:endParaRPr lang="en-US" sz="2000" dirty="0"/>
          </a:p>
        </p:txBody>
      </p:sp>
      <p:pic>
        <p:nvPicPr>
          <p:cNvPr id="7" name="Picture 2" descr="http://1.bp.blogspot.com/_THKFDRmiBAs/TFdkhZumrpI/AAAAAAAAA-w/ApF-nHSFgI4/s1600/Colonial+Hornbook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00200"/>
            <a:ext cx="3876974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53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90600"/>
            <a:ext cx="7924800" cy="5511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78024" y="43211"/>
            <a:ext cx="82445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The New England Primer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9268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1311" y="381000"/>
            <a:ext cx="2701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Quiz #1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9701" y="1676400"/>
            <a:ext cx="63246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What was the book that the colonists used to teach their children?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Where did older children go to school?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How many families per town were required to build a school in Massachusetts?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What did Southern Colonists pool their money for?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Who wanted</a:t>
            </a:r>
            <a:r>
              <a:rPr lang="en-US" sz="2000" dirty="0"/>
              <a:t> </a:t>
            </a:r>
            <a:r>
              <a:rPr lang="en-US" sz="2000" dirty="0" smtClean="0"/>
              <a:t>their </a:t>
            </a:r>
            <a:r>
              <a:rPr lang="en-US" sz="2000" dirty="0"/>
              <a:t>children to be educated only so they could read God’s </a:t>
            </a:r>
            <a:r>
              <a:rPr lang="en-US" sz="2000" dirty="0" smtClean="0"/>
              <a:t>word?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What did children write with and on in school? Why?</a:t>
            </a: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pic>
        <p:nvPicPr>
          <p:cNvPr id="1026" name="Picture 2" descr="http://region2library.org/images/question%20animate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1" y="46482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58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76400" y="1304330"/>
            <a:ext cx="60198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The New England Primer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Boarding school or England 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100 families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Instructor/teacher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Puritans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Ink and bark, because paper was not available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82382" y="381000"/>
            <a:ext cx="3127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65000"/>
                  </a:schemeClr>
                </a:solidFill>
                <a:effectLst/>
              </a:rPr>
              <a:t>Answers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913206" y="326322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5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6288" b="16288"/>
          <a:stretch>
            <a:fillRect/>
          </a:stretch>
        </p:blipFill>
        <p:spPr>
          <a:xfrm>
            <a:off x="-15240" y="0"/>
            <a:ext cx="9144000" cy="7239000"/>
          </a:xfrm>
        </p:spPr>
      </p:pic>
      <p:sp>
        <p:nvSpPr>
          <p:cNvPr id="5" name="Rectangle 4"/>
          <p:cNvSpPr/>
          <p:nvPr/>
        </p:nvSpPr>
        <p:spPr>
          <a:xfrm>
            <a:off x="107196" y="2971800"/>
            <a:ext cx="9051877" cy="92333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500000"/>
            </a:lightRig>
          </a:scene3d>
          <a:sp3d/>
        </p:spPr>
        <p:txBody>
          <a:bodyPr wrap="none" lIns="91440" tIns="45720" rIns="91440" bIns="45720">
            <a:sp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4.10 Colonial Families</a:t>
            </a:r>
            <a:endParaRPr lang="en-US" sz="5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223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548</TotalTime>
  <Words>825</Words>
  <Application>Microsoft Office PowerPoint</Application>
  <PresentationFormat>On-screen Show (4:3)</PresentationFormat>
  <Paragraphs>94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Student</cp:lastModifiedBy>
  <cp:revision>45</cp:revision>
  <dcterms:created xsi:type="dcterms:W3CDTF">2011-10-11T17:49:59Z</dcterms:created>
  <dcterms:modified xsi:type="dcterms:W3CDTF">2011-10-17T18:15:55Z</dcterms:modified>
</cp:coreProperties>
</file>