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98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F32B2-ED74-425D-B09F-9FC59EFCADDB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5F23D-1F9F-4FFD-93CF-ED440A671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5F23D-1F9F-4FFD-93CF-ED440A671F4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8481043-519C-44CB-807A-7BC2EE0A9AD9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105D8F-065D-4B31-A133-6C95DACC86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Roman baths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Zack Wysocki, Carter Jones,</a:t>
            </a:r>
          </a:p>
          <a:p>
            <a:r>
              <a:rPr lang="en-US" dirty="0" smtClean="0"/>
              <a:t> Emily Hoerter, Carleen Baron 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was it use?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roman baths were used for bathing. You could also purchase haircuts, hair removal, massages, and manicures at the Roman </a:t>
            </a:r>
            <a:r>
              <a:rPr lang="en-US" dirty="0" smtClean="0"/>
              <a:t>baths. </a:t>
            </a:r>
            <a:r>
              <a:rPr lang="en-US" dirty="0" smtClean="0"/>
              <a:t>These are just some things you could purchase.  </a:t>
            </a:r>
            <a:endParaRPr lang="en-US" dirty="0"/>
          </a:p>
        </p:txBody>
      </p:sp>
      <p:pic>
        <p:nvPicPr>
          <p:cNvPr id="1026" name="Picture 2" descr="http://www.bestvaluetours.co.uk/images/roman-bat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76400"/>
            <a:ext cx="3733800" cy="3514726"/>
          </a:xfrm>
          <a:prstGeom prst="rect">
            <a:avLst/>
          </a:prstGeom>
          <a:noFill/>
        </p:spPr>
      </p:pic>
      <p:pic>
        <p:nvPicPr>
          <p:cNvPr id="1028" name="Picture 4" descr="http://honeymoon-destinations.biz/wp-content/uploads/2009/11/bath-image-roman-bath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81475"/>
            <a:ext cx="3486150" cy="2676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the Roman Baths serve the public?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could clean them selves.</a:t>
            </a:r>
          </a:p>
          <a:p>
            <a:r>
              <a:rPr lang="en-US" dirty="0" smtClean="0"/>
              <a:t>Business was done here</a:t>
            </a:r>
          </a:p>
          <a:p>
            <a:r>
              <a:rPr lang="en-US" dirty="0" smtClean="0"/>
              <a:t>It was a social center and was a place for people to exercise</a:t>
            </a:r>
          </a:p>
          <a:p>
            <a:r>
              <a:rPr lang="en-US" dirty="0" smtClean="0"/>
              <a:t>It was like an ancient spa 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the Roman Baths affect our world?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772400" cy="2286000"/>
          </a:xfrm>
        </p:spPr>
        <p:txBody>
          <a:bodyPr>
            <a:noAutofit/>
          </a:bodyPr>
          <a:lstStyle/>
          <a:p>
            <a:r>
              <a:rPr lang="en-US" sz="5400" dirty="0" smtClean="0"/>
              <a:t>It affects our world by being an ancient spa. This is were they might have came up with spas. </a:t>
            </a:r>
            <a:endParaRPr lang="en-US" sz="5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category business or entertainment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Baths are both entertainment and </a:t>
            </a:r>
            <a:r>
              <a:rPr lang="en-US" smtClean="0"/>
              <a:t>business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there a modern day equivalent? If so, what?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equivalent to the Roman Baths are pools and spas.  </a:t>
            </a:r>
            <a:endParaRPr lang="en-US" dirty="0"/>
          </a:p>
        </p:txBody>
      </p:sp>
      <p:pic>
        <p:nvPicPr>
          <p:cNvPr id="1026" name="Picture 2" descr="http://www.moblog.net/media/t/u/r/turk/roman-baths-bat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72384"/>
            <a:ext cx="5181600" cy="4085616"/>
          </a:xfrm>
          <a:prstGeom prst="rect">
            <a:avLst/>
          </a:prstGeom>
          <a:noFill/>
        </p:spPr>
      </p:pic>
      <p:pic>
        <p:nvPicPr>
          <p:cNvPr id="1030" name="Picture 6" descr="http://grinandbakeit.com/wp-content/uploads/2011/02/waterfall_pool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524000"/>
            <a:ext cx="3209026" cy="2362200"/>
          </a:xfrm>
          <a:prstGeom prst="rect">
            <a:avLst/>
          </a:prstGeom>
          <a:noFill/>
        </p:spPr>
      </p:pic>
      <p:pic>
        <p:nvPicPr>
          <p:cNvPr id="5122" name="Picture 2" descr="http://farm4.static.flickr.com/3090/3120409727_69bb676cf1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895724"/>
            <a:ext cx="3962400" cy="2962276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981200"/>
            <a:ext cx="5715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There was no soap so people used oil instead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There were hot, warm and cold baths</a:t>
            </a:r>
          </a:p>
          <a:p>
            <a:pPr>
              <a:buFont typeface="Wingdings" pitchFamily="2" charset="2"/>
              <a:buChar char="Ø"/>
            </a:pP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 had to pay to use the baths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of the Roman Baths</a:t>
            </a:r>
            <a:endParaRPr lang="en-US" dirty="0"/>
          </a:p>
        </p:txBody>
      </p:sp>
      <p:pic>
        <p:nvPicPr>
          <p:cNvPr id="5" name="Picture Placeholder 4" descr="Roman Bath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30" b="130"/>
          <a:stretch>
            <a:fillRect/>
          </a:stretch>
        </p:blipFill>
        <p:spPr>
          <a:xfrm>
            <a:off x="4712529" y="3048000"/>
            <a:ext cx="3759196" cy="2812366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Here are some modern day pictures of the Roman Baths</a:t>
            </a:r>
            <a:endParaRPr lang="en-US" dirty="0"/>
          </a:p>
        </p:txBody>
      </p:sp>
      <p:pic>
        <p:nvPicPr>
          <p:cNvPr id="6" name="Picture 5" descr="Roman Baths interi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762000"/>
            <a:ext cx="3048000" cy="2286000"/>
          </a:xfrm>
          <a:prstGeom prst="rect">
            <a:avLst/>
          </a:prstGeom>
        </p:spPr>
      </p:pic>
      <p:pic>
        <p:nvPicPr>
          <p:cNvPr id="7" name="Picture 6" descr="bath-roman-bath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762000"/>
            <a:ext cx="4029075" cy="2313813"/>
          </a:xfrm>
          <a:prstGeom prst="rect">
            <a:avLst/>
          </a:prstGeom>
        </p:spPr>
      </p:pic>
      <p:pic>
        <p:nvPicPr>
          <p:cNvPr id="8" name="Picture 7" descr="bathous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3048000"/>
            <a:ext cx="3403854" cy="28321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140</TotalTime>
  <Words>202</Words>
  <Application>Microsoft Office PowerPoint</Application>
  <PresentationFormat>On-screen Show (4:3)</PresentationFormat>
  <Paragraphs>23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Roman baths</vt:lpstr>
      <vt:lpstr>How was it use?</vt:lpstr>
      <vt:lpstr>How did the Roman Baths serve the public?</vt:lpstr>
      <vt:lpstr>How does the Roman Baths affect our world?</vt:lpstr>
      <vt:lpstr>What category business or entertainment</vt:lpstr>
      <vt:lpstr>Is there a modern day equivalent? If so, what?</vt:lpstr>
      <vt:lpstr>Interesting facts</vt:lpstr>
      <vt:lpstr>Pictures of the Roman Baths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22</cp:revision>
  <dcterms:created xsi:type="dcterms:W3CDTF">2011-02-28T15:23:20Z</dcterms:created>
  <dcterms:modified xsi:type="dcterms:W3CDTF">2011-03-07T15:11:39Z</dcterms:modified>
</cp:coreProperties>
</file>