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78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53782" autoAdjust="0"/>
  </p:normalViewPr>
  <p:slideViewPr>
    <p:cSldViewPr>
      <p:cViewPr varScale="1">
        <p:scale>
          <a:sx n="78" d="100"/>
          <a:sy n="78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3T17:56:08.942"/>
    </inkml:context>
    <inkml:brush xml:id="br0">
      <inkml:brushProperty name="width" value="0.26667" units="cm"/>
      <inkml:brushProperty name="height" value="0.53333" units="cm"/>
      <inkml:brushProperty name="color" value="#FFFFFF"/>
      <inkml:brushProperty name="tip" value="rectangle"/>
      <inkml:brushProperty name="rasterOp" value="maskPen"/>
      <inkml:brushProperty name="fitToCurve" value="1"/>
    </inkml:brush>
  </inkml:definitions>
  <inkml:trace contextRef="#ctx0" brushRef="#br0">1125 24,'0'0,"-37"0,-35 0,-110 0,146 0,0 0,-37 0,1 0,-1 0,37 0,0 0,-37 0,0 37,37-1,0-36,0 0,-73 0,72 0,1 0,0 0,36 0,218 0,-146 0,110 0,35 0,-35 0,-37 0,36 36,-108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4T19:27:52.808"/>
    </inkml:context>
    <inkml:brush xml:id="br0">
      <inkml:brushProperty name="width" value="0.26667" units="cm"/>
      <inkml:brushProperty name="height" value="0.53333" units="cm"/>
      <inkml:brushProperty name="color" value="#00FF00"/>
      <inkml:brushProperty name="tip" value="rectangle"/>
      <inkml:brushProperty name="rasterOp" value="maskPen"/>
      <inkml:brushProperty name="fitToCurve" value="1"/>
    </inkml:brush>
  </inkml:definitions>
  <inkml:trace contextRef="#ctx0" brushRef="#br0">-1 746,'0'0,"33"0,69 0,67 34,-33-34,-68 0,-35 34,69-34,-34 68,67-1,1-67,-35 0,-33 0,203 0,-237 0,101 0,-33 0,-68 0,101 0,-101 0,34-33,33-35,-101 0,0 0,34 1,-34 33,0 0,-135 34,-68-34,135 34,-68 0,35 0,67 0,34-34,0 0,0 0,34 34,67-33,35 33,-34 0,-69 0,35 0,68 33,-35-33,-33 0,-34 0,237 102,-102 34,-33-1,-69 34,-33-101,0 0,-34-34,0 0,0 33,-102-33,35-34,-238-135,-372-204,372 237,203 69,34 33,35 0,-1 0,-34 0,34 0,-34 0,1 0,33 33,34 1,0 34,67 67,-33-101,170 0,-69-34,-33 0,-1 34,-67 0,0 0,34 0,-1 0,1-34,-34 0,0 0,0 0,33 0,-33 0,34 33,0 1,-34 34,101-68,-67 68,67-68,-67 0,34 0,-68 0,33 0,1 34,-34-34,34 33,-68 1,0 0,0 68,0-68,0 33,0-33,0-34,0 0,-34 0,0 0,0 0,0 0,0 0,0 0,-33 34,-1 34,34-34,0-34,-34 0,1 0,33 0,0 0,-34 0,34 0,-33 0,-1 0,0 0,0 0,1 0,33 0,0 0,0 0,0 0,0 0,1 0,-1 0,0 0,34 0,-34 0,0-34,0 0,34 0,0-34,68-33,-34 33,34 34,-35 0,1-33,0 67,0-68,0 68,0-34,33 34,103 0,168 0,35 135,-238-101,-67-34,0 0,67 0,69 0,236 0,-271 0,-101 0,-34 0,0 0,0 0,-1 0,1 0,-101-101,-35 67,68-68,-34 68,34 1,1 33,-35-68,0 0,34 0,0 68,1-34,-1 1,101 33,35 0,-68 0,34 0,-1 0,35 0,-34 0,-34 0,67 0,1 0,33 0,-33 0,-68 0,-34 67,0 1,0-34,0 34,-68-34,0-1,0-33,35 0,-35 0,0 68,0 0,-67 33,67 1,34-68,0 34,1-34,-1-34,34 67,-34 35,0-68,34 67,-34-67,34 0,0 0,0 0,-34-34,102-34,34-34,-69 34,35-33,-34 33,34 0,0 34,-35 0,35 0,-34 0,0 0,34 0,-1 34,1-34,34 34,-35-1,1 1,68 34,-35-34,-33-34,67 0,-67 34,0-34,101 34,-135-34,0 0,34 0,-34 0,-1 0,1 0,0 0,0 0,34 0,-34 0,33 0,-33 0,0 0,-34 0,34 0,0 0,34 0,-1 0,-33 0,34 67,-34-67,101 34,-33-34,33 0,-67 0,-68 0,-203-34,-136-67,-270-136,541 203,-237-68,237 68,-33-33,-69 33,-168 0,338 0,-102 0,170 0,101-33,0-69,102-67,-169 101,237 1,-170 101,170 135,-204-135,136 0,-102 0,-135 0,0 0,-34 0,0 68,-203 101,34-101,-373-34,440-34,-135 0,68 0,67 0,34 0,1 34,33-34,0 0,68 0,67 0,35 0,-68-34,203 34,-34 0,67 0,-202 0,203 0,67 0,-135 68,-101 67,-102-101,0 34,33 67,-67-101,0-34,0 34,0 0,0-34,-34 67,34-33,0 0,0 0,0 0,0 0,0 0,0 0,0-1,0 1,0 0,0 0,0 0,-33-34,33 0,0-102,0 1,0 67,0-68,0 1,-34-1,34-33,0 67,-34-34,0-33,0-35,34 103,0 33,-34-34,34-67,0 33,0 34,0-67,0 33,0 68,0-33,0-1,0 0,0 34,0-33,0-69,0 102,-34 34,1 0,-69 0,-34 68,-101 135,102-135,67 33,34-101,0 0,34 34,-33-34,33 68,0 68,0-136,67 0,103-68,-1 34,-34 0,-33 34,34 0,33 0,-169 0,135 0,-67 34,0 0,-68 0,68 0,33-1,-101-33,136 0,-69 0,1 0,34 0,-68-33,33-1,1 34,-34-34,34 34,-35 0,1 0,0 0,0 0,0 0,0 0,34 0,-35 34,1 0,-34-1,34 1,0-34,0 0,-34 34,0 68,0-35,0-33,0 34,0 0,0 0,0-35,0 1,0 34,0-34,0 0,0 0,0 33,0-33,0 0,0 0,-34 34,0-34,0-1,34 1,-34 0,1-34,-1 34,34-34,-34 0,-34 0,34 0,0 0,0 0,1 0,66-68,69-101,-68 33,-34 103,0-103,0 68,0-33,0-136,0 135,0-33,0 67,0 34,0-34,0 1,0-1,0 0,0-67,0 67,0 68,34 68,0-34,0 67,-1 68,35 1,-34-1,-34-33,68-69,-34-33,67 0,1 0,-68 0,33-34,-67 0,68 0,-34 0,0 0,-68 0,-34 0,-101 0,-237 0,304-68,-34-101,103 135,-35 0,34 0,0 34,34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4T19:28:08.205"/>
    </inkml:context>
    <inkml:brush xml:id="br0">
      <inkml:brushProperty name="width" value="0.26667" units="cm"/>
      <inkml:brushProperty name="height" value="0.53333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-1 2547,'34'0,"67"0,-101 0,136 0,33-135,0 101,-135 0,34 34,0 0,-1 0,-33-34,0 1,-34-1,34 0,-34-34,102-237,-69 204,1-35,237-270,-34-204,-169 373,-68 203,0 0,0 34,-68 0,-236-101,270 101,-102 0,102 135,-33 170,33-68,0-169,-34 33,68-33,-34 0,34 0,0-1,0-33,0 0,0 0,0 0,0 0,0 0,-34 33,1 35,-1 33,0-101,-34 34,68-34,-34 0,102-34,101-68,34-135,-101 135,-102 68,34 0,0 0,0 0,33 0,-33 0,0-34,34 0,-34 34,33-34,-33 1,0-1,0 0,0 34,-34-34,0-34,0 34,0-33,0-1,0 68,0 68,0 101,0 68,0 136,0-136,0-68,0-101,0 33,0-33,0 0,0 33,0-67,34-34,-34 68,0-34,34-34,0 0,-1 0,1-102,-34 35,34-103,-34 1,34-68,34 0,-68 67,34 69,-1 33,-33 34,34 0,0 0,0 34,0 0,0-33,0 33,0-34,67-34,-33 34,67-67,35 67,-136 34,-1 0,69 0,-68 0,67 0,170 0,-101 0,-103 0,-67 34,0 101,0-67,-474 67,102-135,270 0,-203 0,102 0,-203 237,135-135,203-102,-101 0,-1-102,137 35,-1 67,34 33,271 103,33-136,69 0,135 0,-203 0,0 169,101 1,339-272,-576 34,-33 34,101 34,-68 0,-67 0,-68 0,-34 34,0 102,0 33,-102-34,-203-135,68 0,0 0,0 68,169-34,1-34,33 0,0 0,0 0,-34 0,68-34,-34 0,102 34,68 0,33-101,34-102,68-68,-102 135,35 102,-69 34,68 34,102-34,-102 0,204 0,-204 0,-135 0,135 34,-135 68,-1-1,-33-67,0 0,0-34,0 0,67 0,1 0,0-34,67 0,0 34,-101 0,-34 0,0 0,0 0,-102 68,-135 67,-34-67,101-34,35 0,-1 0,34-34,0 0,1 0,33 0,0 0,0 0,0 0,0 0,-33-34,-35 34,-67 0,-1 0,137 0,-69 0,-135 0,169 0,34 0,34 0,0-68,0 0,68-67,203-1,0-101,-34 102,-102 33,-101 68,34-33,-68 33,34 34,-34-34,-34 34,-34 0,-101 0,-68 102,169-102,-67 33,67-33,0 0,34 0,0 0,1 0,-35-33,68-1,-68-68,68 68,68 34,0 0,67-135,-101 67,34 34,-1-101,69 101,-1 0,-101 34,34-34,101-34,-67 68,-170 0,-338 0,-68-101,372 67,-203-34,68 68,68 68,-204 34,102 67,34-135,0-34,136 0,-1 0,-67 0,-339-68,372 68,1 0,33 0,34 0,-203 0,170 0,-204-135,0 67,170 34,-102 34,169 0,34 0,34 0,68 0,67 0,35 0,33 34,102-34,-170 0,34 0,102-34,-135 34,135 0,-136 68,102 101,-101-67,-68-102,-35 0,35 0,0 0,0-34,67-102,1 1,-69 67,103-34,-137 102,-33-33,0-35,0 0,0-67,0 33,0 68,-33 34,-35 0,-135 136,-34 33,-34-67,34-69,203-33,0 34,34 34,0 101,34 1,135-35,34 35,-33-137,-35 1,-67 0,169 34,-169 0,-1-35,-33-33,34 0,-34 0,34 68,-35-34,1 0,34-34,0 0,-34 34,33-34,-33 0,0 0,0-34,-34-34,34 0,-34 1,0-1,0-101,0-1,-102-134,1 236,33 102,-68 135,1-67,101-35,0-33,-34 34,35 0,33-1,-34-33,-34-135,68-35,0 35,0 33,0-101,0 33,0 102,34-34,0 68,33 0,1 0,-34 0,34 68,0 34,-1-102,1 0,67 0,-101 0,68 34,33-34,1 0,-35 0,-101 0,34 0,136 0,-103 0,1 0,-34 0,0-34,0-34,0 34,-1 0,1-33,68-35,-102 34,0 34,0-33,0 33,0 0,203 0,-101 0,-68 34,507-34,-473-67,-68 135,0-1,-101-33,-543 68,136 0,169 34,238-69,-35 1,103-34,-35 0,-34 0,1 0,101 68,0 0,67-238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4T19:28:14.195"/>
    </inkml:context>
    <inkml:brush xml:id="br0">
      <inkml:brushProperty name="width" value="0.26667" units="cm"/>
      <inkml:brushProperty name="height" value="0.53333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0 882,'34'0,"0"-34,67 34,-67-34,0 34,34 0,-34 0,0 0,-1 0,-33 0,34 0,34 0,-34 0,34-34,-68 0,67 1,-67-1,34 0,-34 0,0 0,0 0,0 0,68-33,-34 67,34-34,-35 34,1 0,34 0,-34 0,-34 0,34 0,0-34,-1 34,1-34,0-34,0 34,68-67,-1 67,-67 34,68 0,-1 0,-101-34,68 34,-34 0,68 0,-35 0,-33 0,-34-34,0 0,0 34,-34 0,0 0,1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4T19:28:19.796"/>
    </inkml:context>
    <inkml:brush xml:id="br0">
      <inkml:brushProperty name="width" value="0.26667" units="cm"/>
      <inkml:brushProperty name="height" value="0.53333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778 68,'0'0,"-34"0,0 0,-34 0,34 0,0 0,0 0,1 33,-1-33,34 0,-34 0,0 0,0 0,0 0,0 0,1 0,-1 0,0 0,0 0,0 0,0 0,0 0,34 34,0 0,-34-34,34 0,0 34,0 0,-33-34,33 34,0 0,0-34,0 34,0-102,33 0,-33 0,0 34,0-33,0 33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4T19:28:35.099"/>
    </inkml:context>
    <inkml:brush xml:id="br0">
      <inkml:brushProperty name="width" value="0.26667" units="cm"/>
      <inkml:brushProperty name="height" value="0.53333" units="cm"/>
      <inkml:brushProperty name="color" value="#FF00FF"/>
      <inkml:brushProperty name="tip" value="rectangle"/>
      <inkml:brushProperty name="rasterOp" value="maskPen"/>
      <inkml:brushProperty name="fitToCurve" value="1"/>
    </inkml:brush>
  </inkml:definitions>
  <inkml:trace contextRef="#ctx0" brushRef="#br0">0 1592,'0'-68,"0"34,0 0,0 34,34 0,203 0,-67 0,-1 0,-101 0,67-68,-135 68,136-33,33 33,68-170,0 35,-34-68,-101 67,-34 68,-68 34,0-67,-102-35,-338 136,-68 0,339 0,33 34,-338 203,406-203,34 0,34 0,-34 0,34-34,34 0,203 0,-101 0,-35 0,103-34,-103 0,69-68,-103 69,170-103,68 68,-68 68,-34 68,-203-34,68-34,34 0,67-68,-101 34,237-101,67-34,-101 101,-203 68,0 0,-35 34,-33 0,-67-34,-238 0,34 0,169 33,35 69,-69 67,1 35,-102 67,203-238,-34 1,34 0,34 34,0-34,0 135,0-101,0 169,0 0,0-34,0-34,0-101,0 102,0-35,0-101,0 67,-68-33,35 0,-1-34,0-34,-34-102,34 1,34-238,0 305,0 34,0-34,34 0,-34 0,0-33,0-1,0 0,0-33,-68-1,35-33,-171-204,170 305,-135-135,169 135,-34 0,0 34,34 34,0 101,34-33,0 67,68 34,-1-101,-67 67,34-33,67-102,-101-34,34 0,-34 0,135-136,-101 35,169-1,68 34,67 34,-236 34,135 0,-102-33,0-35,-135 34,68 34,-34 0,-68-34,0-67,0 67,-204-170,-67 35,-541 68,202 236,576-67,-67 101,101-135,-68-34,102 0,135 0,204-68,-136-135,101 34,-304 169,34 0,0 67,33 35,-67 33,0 35,-34-102,0 101,-34-101,-67 101,-1-67,0-35,1-67,67 0,-34 0,0 34,35-34,-35 0,0 34,-34-34,102 34,-67 0,-1 33,68-67,-34 0,-34 34,35 0,-1 0,0-34,34 169,0-101,135-68,-67 0,101 34,-33-34,-102 0,0 0,-1 0,1 0,34 0,-34 0,67 0,-67 0,0 0,34 0,-68 0,34 0,0 0,0 0,33 0,1 0,67 0,-67 0,102-34,134 34,-202 0,0 34,-35-34,-33 34,0-34,-34 34,0 0,-68 33,34-67,-169 0,-34 0,136 0,33 0,-135 34,135 34,34-68,0 34,34 0,34-34,101 0,-67 0,169-34,-135-68,-68 68,0 34,33 0,-33 0,34 0,0 0,-373-203,-34 34,102 169,169 0,35-34,-1 34,34-34,0 0,67 34,69 0,169-135,-204 67,35 0,101 68,-169 0,135-34,-68 1,-67-35,237-34,-238 102,103 0,-136 0,-68 68,-203-34,-271 34,271-68,-305 67,440 1,102-34,0 101,0-33,0-102,68 68,34-68,67-34,102-68,-102-33,102-35,-203 170,270 0,-168 0,-1 0,0 0,-67 0,34 0,-136 68,0 34,0 33,-34-101,-34 34,-68-34,103 0,-35-1,34-33,0 34,0-34,0 0,1 0,33 0,-34 0,-34 0,-68 0,-33 34,101 0,35 34,-103-1,68 35,34-102,1 0,-1 34,-34 0,68 0,68-34,-1 0,69-34,-34 0,-1 34,-33 0,33 0,-67 0,0 0,68 0,-68 0,33 0,1 0,-34 0,68 0,-35 0,1 0,68 0,-35 0,35 0,-69 0,340 0,-35 0,-270 0,33 0,-135 34,0 67,-101 69,33-136,0-34,-135-34,-34-136,102 170,-272-33,306 33,-204 0,203-68,-67 0,67 68,-101-68,-34 68,68 0,101 0,-68 0,-67 0,68 0,135 0,0 34,67-34,103 0,-136 0,101 0,1 0,33 102,-135 135,34-68,-35-169,-33 0,102 68,-102-34,68-34,-34 0,33 0,-33 0,0-102,34 34,-34-33,0-1,-34 35,33-69,1 102,644-508,-645 441,1390-848,-949 171,-474 879,0 102,0 339,0-339,-169-33,135-136,-169 33,-34 103,-339 202,-34 373,339-338,68-204,101-135,35-35,-1 69,34-102,0 0,34-169,68-305,34 372,67-169,34 68,-101 135,-35 0,1-33,34 33,-68 34,0 0,-1 0,-134 34,-1 0,-67-33,33-35,103 68,-35-68,34 34,34 0,-68 1,68-1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4T19:28:54.196"/>
    </inkml:context>
    <inkml:brush xml:id="br0">
      <inkml:brushProperty name="width" value="0.26667" units="cm"/>
      <inkml:brushProperty name="height" value="0.53333" units="cm"/>
      <inkml:brushProperty name="color" value="#FF00FF"/>
      <inkml:brushProperty name="tip" value="rectangle"/>
      <inkml:brushProperty name="rasterOp" value="maskPen"/>
      <inkml:brushProperty name="fitToCurve" value="1"/>
    </inkml:brush>
  </inkml:definitions>
  <inkml:trace contextRef="#ctx0" brushRef="#br0">717 745,'0'135,"0"-101,0 68,0-35,0 1,0-68,-68 0,34 0,-68-34,-67 34,0-34,101 34,34-33,0 33,0 0,34-34,0-34,34-34,102 1,-1-102,-33 67,-1-135,-67 136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4T19:28:57.940"/>
    </inkml:context>
    <inkml:brush xml:id="br0">
      <inkml:brushProperty name="width" value="0.26667" units="cm"/>
      <inkml:brushProperty name="height" value="0.53333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913 0,'-102'0,"35"0,-1 34,34 101,0-67,-67 169,33-102,68-101,-68 34,68-34,-135 34,67-1,0 35,34-68,1 34,-1-35,34-33,0 34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4T19:28:59.640"/>
    </inkml:context>
    <inkml:brush xml:id="br0">
      <inkml:brushProperty name="width" value="0.26667" units="cm"/>
      <inkml:brushProperty name="height" value="0.53333" units="cm"/>
      <inkml:brushProperty name="color" value="#00FFFF"/>
      <inkml:brushProperty name="tip" value="rectangle"/>
      <inkml:brushProperty name="rasterOp" value="maskPen"/>
      <inkml:brushProperty name="fitToCurve" value="1"/>
    </inkml:brush>
  </inkml:definitions>
  <inkml:trace contextRef="#ctx0" brushRef="#br0">1524 35,'-339'-68,"170"68,-237 68,101-68,136 0,101 0,34 0,0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3T17:56:10.392"/>
    </inkml:context>
    <inkml:brush xml:id="br0">
      <inkml:brushProperty name="width" value="0.26667" units="cm"/>
      <inkml:brushProperty name="height" value="0.53333" units="cm"/>
      <inkml:brushProperty name="color" value="#FFFFFF"/>
      <inkml:brushProperty name="tip" value="rectangle"/>
      <inkml:brushProperty name="rasterOp" value="maskPen"/>
      <inkml:brushProperty name="fitToCurve" value="1"/>
    </inkml:brush>
  </inkml:definitions>
  <inkml:trace contextRef="#ctx0" brushRef="#br0">1597 1,'-36'0,"-1"0,-35 0,-1 0,-36 0,-36 37,-36-37,145 0,-37 0,0 0,37 0,0 0,-73 0,-72 0,72 0,36 0,37 0,-73 36,36-36,73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3T17:56:11.235"/>
    </inkml:context>
    <inkml:brush xml:id="br0">
      <inkml:brushProperty name="width" value="0.26667" units="cm"/>
      <inkml:brushProperty name="height" value="0.53333" units="cm"/>
      <inkml:brushProperty name="color" value="#FFFFFF"/>
      <inkml:brushProperty name="tip" value="rectangle"/>
      <inkml:brushProperty name="rasterOp" value="maskPen"/>
      <inkml:brushProperty name="fitToCurve" value="1"/>
    </inkml:brush>
  </inkml:definitions>
  <inkml:trace contextRef="#ctx0" brushRef="#br0">0 0,'36'0,"73"0,36 0,-36 0,36 0,-72 0,0 0,-37 0,0 0,0 0,1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3T18:24:47.261"/>
    </inkml:context>
    <inkml:brush xml:id="br0">
      <inkml:brushProperty name="width" value="0.06667" units="cm"/>
      <inkml:brushProperty name="height" value="0.0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356A885C-9459-4181-97E1-C8457EB30F16}" emma:medium="tactile" emma:mode="ink">
          <msink:context xmlns:msink="http://schemas.microsoft.com/ink/2010/main" type="inkDrawing" rotatedBoundingBox="3545,5247 11828,2395 12120,3244 3837,6096" semanticType="callout" shapeName="Other"/>
        </emma:interpretation>
      </emma:emma>
    </inkml:annotationXML>
    <inkml:trace contextRef="#ctx0" brushRef="#br0">0 3302,'254'-218,"254"-72,0 36,218 109,363 72,-291 73,-326-73,36-181,-73 73,762-291,291-725,-1343 1052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3T18:24:45.857"/>
    </inkml:context>
    <inkml:brush xml:id="br0">
      <inkml:brushProperty name="width" value="0.06667" units="cm"/>
      <inkml:brushProperty name="height" value="0.0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A9A06DBD-E6D1-41BD-876E-D1ACE2653367}" emma:medium="tactile" emma:mode="ink">
          <msink:context xmlns:msink="http://schemas.microsoft.com/ink/2010/main" type="writingRegion" rotatedBoundingBox="3134,4189 22703,4876 22427,12723 2858,12037"/>
        </emma:interpretation>
      </emma:emma>
    </inkml:annotationXML>
    <inkml:traceGroup>
      <inkml:annotationXML>
        <emma:emma xmlns:emma="http://www.w3.org/2003/04/emma" version="1.0">
          <emma:interpretation id="{31232371-8A63-4EDE-B687-152DD4135683}" emma:medium="tactile" emma:mode="ink">
            <msink:context xmlns:msink="http://schemas.microsoft.com/ink/2010/main" type="paragraph" rotatedBoundingBox="3134,4189 22671,4875 22567,7841 3030,715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F058952F-048A-4E03-9A78-C945EED0D2CB}" emma:medium="tactile" emma:mode="ink">
              <msink:context xmlns:msink="http://schemas.microsoft.com/ink/2010/main" type="inkBullet" rotatedBoundingBox="3053,6482 3409,6495 3403,6688 3046,6675"/>
            </emma:interpretation>
            <emma:one-of disjunction-type="recognition" id="oneOf0">
              <emma:interpretation id="interp0" emma:lang="en-US" emma:confidence="0">
                <emma:literal>•</emma:literal>
              </emma:interpretation>
            </emma:one-of>
          </emma:emma>
        </inkml:annotationXML>
        <inkml:trace contextRef="#ctx0" brushRef="#br0">-2425 870,'0'0,"36"0,146-108,-146 108,0-37,1 37,-1-36,-36 36</inkml:trace>
      </inkml:traceGroup>
      <inkml:traceGroup>
        <inkml:annotationXML>
          <emma:emma xmlns:emma="http://www.w3.org/2003/04/emma" version="1.0">
            <emma:interpretation id="{CEC9DAFE-4792-46D7-B484-A28B3C785C7A}" emma:medium="tactile" emma:mode="ink">
              <msink:context xmlns:msink="http://schemas.microsoft.com/ink/2010/main" type="line" rotatedBoundingBox="4600,4241 22671,4875 22567,7841 4496,7207"/>
            </emma:interpretation>
          </emma:emma>
        </inkml:annotationXML>
        <inkml:traceGroup>
          <inkml:annotationXML>
            <emma:emma xmlns:emma="http://www.w3.org/2003/04/emma" version="1.0">
              <emma:interpretation id="{A1CC5EBA-1AB7-48AE-B333-F6EC0EC08422}" emma:medium="tactile" emma:mode="ink">
                <msink:context xmlns:msink="http://schemas.microsoft.com/ink/2010/main" type="inkWord" rotatedBoundingBox="4580,4813 10211,5011 10143,6932 4512,6734"/>
              </emma:interpretation>
              <emma:one-of disjunction-type="recognition" id="oneOf1">
                <emma:interpretation id="interp1" emma:lang="en-US" emma:confidence="0">
                  <emma:literal>leak</emma:literal>
                </emma:interpretation>
                <emma:interpretation id="interp2" emma:lang="en-US" emma:confidence="0">
                  <emma:literal>Hak</emma:literal>
                </emma:interpretation>
                <emma:interpretation id="interp3" emma:lang="en-US" emma:confidence="0">
                  <emma:literal>Leak</emma:literal>
                </emma:interpretation>
                <emma:interpretation id="interp4" emma:lang="en-US" emma:confidence="0">
                  <emma:literal>lick</emma:literal>
                </emma:interpretation>
                <emma:interpretation id="interp5" emma:lang="en-US" emma:confidence="0">
                  <emma:literal>teak</emma:literal>
                </emma:interpretation>
              </emma:one-of>
            </emma:emma>
          </inkml:annotationXML>
          <inkml:trace contextRef="#ctx0" brushRef="#br0" timeOffset="3026.4053">6 0,'0'36,"0"109,0-72,0-37,0 0,73 37,-1-1,-35-35,-1-1,37 0,35 37,-71-73</inkml:trace>
          <inkml:trace contextRef="#ctx0" brushRef="#br0" timeOffset="7753.2136">732-37,'0'-36,"254"-145,254-1,-327 146,-144 36,72 36,145 182,-109-37,-145-144,36 35,37 110,-73-37,36-109,0 109,-36-109,0 1,0-37,0-37,-72-35,72 36,-37-1,1 37,0-36,-73 36,36 0,1 0,-37 0,-36 0,108 0,-108 0,145 0,-109 36,37-36,72 37,0-1,0 36,0-35,0 35,0-35,0-1,72 73,1-37,-37-35,1-37,71 0,-71 0,35 0,219 0,-255 0,0 0,37 0,-37 0,-36 0,0-37</inkml:trace>
          <inkml:trace contextRef="#ctx0" brushRef="#br0" timeOffset="9640.8165">2945-799,'0'37,"0"-37,0 36,182 290,-73-72,-73-217,-36 35,181 327,-144-399,-37 37,72 180,-35-108,-1 0,36 0,-72-36,0-37</inkml:trace>
          <inkml:trace contextRef="#ctx0" brushRef="#br0" timeOffset="11980.8207">3599-835,'-37'0,"1"109,-37 254,37-218,36-109,0 73,-36 72,36-144,0 144,0-145,36-72,327-73,-290 109,-37 0,145 0,-72 0,-73 0,1 0,35 37,-35-1,-37 0,72 146,-36-146,146 73,-146-73</inkml:trace>
          <inkml:trace contextRef="#ctx0" brushRef="#br0" timeOffset="4929.6086">-103-363,'254'0,"-145"0,-72 0,-1 0,0-109,-36 36,0 37,-36 36,0 0,-1 0,1 73,0-37,-1 36,1-72,-36 0,35 0</inkml:trace>
          <inkml:trace contextRef="#ctx0" brushRef="#br0" timeOffset="-1622.4029">-901-726,'0'36,"0"109,0 0,0-36,0-36,36 36,1-37,-37 37,0-36,72 108,-35-72,-37-73,0 37,0-73,36 109,-36-37,36-72,-36 37</inkml:trace>
        </inkml:traceGroup>
        <inkml:traceGroup>
          <inkml:annotationXML>
            <emma:emma xmlns:emma="http://www.w3.org/2003/04/emma" version="1.0">
              <emma:interpretation id="{929CAB2C-E328-4C9F-B8A1-6D0B3AB2AA7E}" emma:medium="tactile" emma:mode="ink">
                <msink:context xmlns:msink="http://schemas.microsoft.com/ink/2010/main" type="inkWord" rotatedBoundingBox="14328,4582 19412,4761 19337,6895 14253,6716"/>
              </emma:interpretation>
              <emma:one-of disjunction-type="recognition" id="oneOf2">
                <emma:interpretation id="interp6" emma:lang="en-US" emma:confidence="0">
                  <emma:literal>Ben</emma:literal>
                </emma:interpretation>
                <emma:interpretation id="interp7" emma:lang="en-US" emma:confidence="0">
                  <emma:literal>been</emma:literal>
                </emma:interpretation>
                <emma:interpretation id="interp8" emma:lang="en-US" emma:confidence="0">
                  <emma:literal>ten</emma:literal>
                </emma:interpretation>
                <emma:interpretation id="interp9" emma:lang="en-US" emma:confidence="0">
                  <emma:literal>-Ben</emma:literal>
                </emma:interpretation>
                <emma:interpretation id="interp10" emma:lang="en-US" emma:confidence="0">
                  <emma:literal>Been</emma:literal>
                </emma:interpretation>
              </emma:one-of>
            </emma:emma>
          </inkml:annotationXML>
          <inkml:trace contextRef="#ctx0" brushRef="#br0" timeOffset="17362.8301">9078-254,'36'0,"37"0,108-109,-108 109,-37 0,73 0,-73 0,-109 0,-35 0,-38 0,38 0,-38 0,110 0,0 0,-37 0,37 0,36 36,-36 0,36 1</inkml:trace>
          <inkml:trace contextRef="#ctx0" brushRef="#br0" timeOffset="111462.1958">9949-1125,'0'36,"0"0,0 1,0 35,0 1,0-1,0-35,0-1,0 36,0-35,0 35,0 110,0-73,0-37,0-36,-37 37,37 72,0-72,0-37,0 0,0 37,0-73,0 36,0 37,-36-37,36 0,0-72,0-37,0 37,0-36,36-1,1 37,-1-37,-36 1,36 35,-36 1,0 0,0-1,0 1,36-36,-36 35,0 1,0 0,0-1,0 37,0-36,0-36,0 35,0 1,0 0,0-1,0 1,0 0,0 0,0-37,0 37,0-1,0 1,0 0,0 0,0-1,0 37,37 0,-37-36,72 0,-35-1,-1 37,36 0,-72 0,37 0,-1 0,0 0,1 0,-1 0,0 0,-36 0,36 0,1 0,-37 37,36-37,0 72,1-35,-1-37,-36 72,0-36,0 1,36 35,-36-35,0-1,-36 0,0 0,-1 1,37-1,-36-36,-37 36,1-36,36 37,-37-1,73 0,-36 0,-1-36,37 37,-36-37,0 36,0-36,-1 0,37 0,73 0,-37 0,37 0,-1 0,1 0,-1 0,-35 0,-1 0,0 0,37 0,108 0,-72 0,0 0,-73 0,-36 36,0 1,0-1,0 36,0-72,0 0,0 37,-36-1,0 0,-1-36,37 37,-36-1,0 0,0 0,36 1,0-1,-37 0,1 37,0-37,-1 37,1-37,0 0,0-36,36 37,-37-37,-35 0,35 0,-35 0,72 0,-36 0,-1 0,1 0,0 0,-1-37,1 37,0-36,0 36,-1 0,1 0,0 0,-1 0,1 0,0 0,36-36,-36 36,-1 0</inkml:trace>
          <inkml:trace contextRef="#ctx0" brushRef="#br0" timeOffset="116797.4051">11908 326,'0'-36,"36"36,1 0,-1 0,0 0,-36 0,36 0,1 0,-1 0,0 0,1-36,-1-1,0 37,0 0,-36 0,37 0,35-36,-35 36,-37-36,0-1,0 1,0-36,0-1,0 37,0-1,0 37,-37-36,1 0,-37 36,1-36,36 36,-1-37,1 37,0 0,-1 0,1 0,0 0,0 0,-1 0,37 0,-36 0,36 0,0 37,0-1,-36-36,36 36,-37 0,37-36,0 37,0-1,-36-36,36 36,0 1,0-1,-36-36,36 36,0 0,0 1,0 35,0-35,0-1,0 0,0 0,0 1,0-37,0 36,0 0,0 1,0-1,0 0,0-36,0 36,0 1,36-37,0 0,1 36,-1-36,37 0,-73 36,36-36,0 37,0-37,1 36,35 0,-35-36,-1 36,0-36,0 0,1 0,-1 0,0 0,1 0,-1 0,0 0,-36 0,36 0,1 0</inkml:trace>
          <inkml:trace contextRef="#ctx0" brushRef="#br0" timeOffset="121415.0129">13142 72,'0'0,"0"73,0-1,0-35,0 35,0 37,0-73,0-36,-37 37,37-1,0 0,0 0,0 1,0-1,0 0,0 1,0-1,0 0,0 0,0 1,0-1,0-36,0 36,0 1,0-37,0-37,0 37,37-72,-37-37,0 73,0 36,36-37,-36-35,36 35,-36-35,0 36,0-1,37 37,-37-36,0 0,36-1,0 1,0 0,1 36,-1 0,-36-36,36-1,1 1,-1 36,-36-36,36 36,-36 0,36 0,1 0,-1 0,0 0,-36 0,37 0,-37 0,0 36,0 0,0 37,36-37,-36 0,0 37,36 72,-36-72,36-1,-36-35,0-1,0 0,0 0,0 1,0-1,0 0,0-36,0 37,0-1,-36 0</inkml:trace>
        </inkml:traceGroup>
        <inkml:traceGroup>
          <inkml:annotationXML>
            <emma:emma xmlns:emma="http://www.w3.org/2003/04/emma" version="1.0">
              <emma:interpretation id="{8CBEF256-73DB-4BFC-A53F-2DA7288EB7E0}" emma:medium="tactile" emma:mode="ink">
                <msink:context xmlns:msink="http://schemas.microsoft.com/ink/2010/main" type="inkWord" rotatedBoundingBox="20308,4972 22665,5054 22567,7841 20210,7759"/>
              </emma:interpretation>
              <emma:one-of disjunction-type="recognition" id="oneOf3">
                <emma:interpretation id="interp11" emma:lang="en-US" emma:confidence="0">
                  <emma:literal>G.</emma:literal>
                </emma:interpretation>
                <emma:interpretation id="interp12" emma:lang="en-US" emma:confidence="0">
                  <emma:literal>G,</emma:literal>
                </emma:interpretation>
                <emma:interpretation id="interp13" emma:lang="en-US" emma:confidence="0">
                  <emma:literal>GM</emma:literal>
                </emma:interpretation>
                <emma:interpretation id="interp14" emma:lang="en-US" emma:confidence="0">
                  <emma:literal>Go</emma:literal>
                </emma:interpretation>
                <emma:interpretation id="interp15" emma:lang="en-US" emma:confidence="0">
                  <emma:literal>G..</emma:literal>
                </emma:interpretation>
              </emma:one-of>
            </emma:emma>
          </inkml:annotationXML>
          <inkml:trace contextRef="#ctx0" brushRef="#br0" timeOffset="127764.2244">16553-146,'0'0,"0"-36,-37 36,1 0,36-36,-36 36,-1-73,1 1,36-1,-36-72,36 72,-36 73,-1-36,37 0,-36 36,0 0,-1 0,1 0,36 0,-72 0,35 0,-35-36,35 36,-35-37,-37 37,36 0,37 0,-36 0,-1 0,-36 0,73 0,0 0,-1 0,1 0,0 37,36-1,0 0,0 37,0-1,-37-35,1-1,0 0,0 37,-37-37,37 37,-1-37,1 0,36 0,-36 1,36-1,0 0,0 73,0-36,0-1,0 1,0-1,0-35,0 35,0 1,0-37,0 0,0 1,0 35,0-35,0-1,0 0,0 0,0 1,0-1,0 0,0-36,0 37,0-1,0 0,0 0,36 1,0-1,-36 0,73 1,-37 35,37-36,-73 1,36-37,37 72,36 1,-73-73,0 36,-36 0,73 1,-37-37,-36 36,0-36,36 0,37 0,-37 0,37 0,-1 0,1 0,-37 0,0 0,1 0,-1 0,0 0,1 0,35 0,-36 0,1 0,-1 0,-36 0,36-36,1-1,-37 37,36-36,0 0,-36 0,36-1,73-72,-72 73,-37 0,36 0,0-1,-36-35,0 35,0 1,0 0,0 0,0 36,0-37,-36 1,36 36,0-36,-36-1,-1 1,1 36,0 0,-1 0,1 0,0 0,0 0,-1 0,1 0,0 0,-37 0,37 0,-37 0,37 0,0 0,36 0,0 0</inkml:trace>
          <inkml:trace contextRef="#ctx0" brushRef="#br0" timeOffset="129261.827">16734 1995</inkml:trace>
          <inkml:trace contextRef="#ctx0" brushRef="#br0" timeOffset="134799.8364">16879 1995,'145'0,"-108"0,-1 0,-36 0,0 0,-73 0,1 0,35 0,1 0,0 0,0 0,36 0,72 0,-36 0,-36-36,0 0,0-1,37 37,-1-36,37 36,-73 0,0 36,0 1,-37-1,37 0,0 1,-36-37</inkml:trace>
        </inkml:traceGroup>
      </inkml:traceGroup>
    </inkml:traceGroup>
    <inkml:traceGroup>
      <inkml:annotationXML>
        <emma:emma xmlns:emma="http://www.w3.org/2003/04/emma" version="1.0">
          <emma:interpretation id="{F9A47CCC-B60F-4218-B6B5-EAA2FDB7BA31}" emma:medium="tactile" emma:mode="ink">
            <msink:context xmlns:msink="http://schemas.microsoft.com/ink/2010/main" type="paragraph" rotatedBoundingBox="3830,8815 22546,9686 22399,12860 3682,1198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7550BA5-DCB3-49F9-A563-A7C1AF1095A8}" emma:medium="tactile" emma:mode="ink">
              <msink:context xmlns:msink="http://schemas.microsoft.com/ink/2010/main" type="line" rotatedBoundingBox="3830,8815 22546,9686 22399,12860 3682,11989"/>
            </emma:interpretation>
          </emma:emma>
        </inkml:annotationXML>
        <inkml:traceGroup>
          <inkml:annotationXML>
            <emma:emma xmlns:emma="http://www.w3.org/2003/04/emma" version="1.0">
              <emma:interpretation id="{9ACFF793-1B48-4026-B91C-6A5FB2C32BC9}" emma:medium="tactile" emma:mode="ink">
                <msink:context xmlns:msink="http://schemas.microsoft.com/ink/2010/main" type="inkWord" rotatedBoundingBox="3829,8818 22546,9668 22401,12847 3684,11996"/>
              </emma:interpretation>
              <emma:one-of disjunction-type="recognition" id="oneOf4">
                <emma:interpretation id="interp16" emma:lang="en-US" emma:confidence="0">
                  <emma:literal>Find-Brett</emma:literal>
                </emma:interpretation>
                <emma:interpretation id="interp17" emma:lang="en-US" emma:confidence="0">
                  <emma:literal>Tina-Brett</emma:literal>
                </emma:interpretation>
                <emma:interpretation id="interp18" emma:lang="en-US" emma:confidence="0">
                  <emma:literal>Finarettl</emma:literal>
                </emma:interpretation>
                <emma:interpretation id="interp19" emma:lang="en-US" emma:confidence="0">
                  <emma:literal>Finarettt</emma:literal>
                </emma:interpretation>
                <emma:interpretation id="interp20" emma:lang="en-US" emma:confidence="0">
                  <emma:literal>Ting-Brett</emma:literal>
                </emma:interpretation>
              </emma:one-of>
            </emma:emma>
          </inkml:annotationXML>
          <inkml:trace contextRef="#ctx0" brushRef="#br0" timeOffset="26800.8471">-393 3519,'0'37,"0"35,0-36,0 1,0-1,0 0,0 37,36-37,-36 37,0-73,0 36,0 0,37 37,-37 36,36 0,0-37,-36-36,0 1,37 289,-37-181,0-72,36-37,-36 37,0-1,0 1,0-182,0 0,0-145,72 73</inkml:trace>
          <inkml:trace contextRef="#ctx0" brushRef="#br0" timeOffset="28766.4504">-1191 3773,'36'0,"0"0,1 0,-37-36,36 36,0 0,73-109,472-217,-291 217,-290 72,36 37,1 0,-1 0,73 0,145 0,0-36,-218 36,-36 0,-36 0</inkml:trace>
          <inkml:trace contextRef="#ctx0" brushRef="#br0" timeOffset="31574.4555">950 4826,'0'0,"-37"0,37 36,0 0,0 0,0 1,0-1,0 0,0 1,0-37,0 36,0 36,0 1,0-37,0 1,0 35,0 1,0 36,0-182,0 0,0 37,0-36,0 35,0-35,0 72,0-37,0 1,0 0,0-37,0 37,0-73,0 37,0 35,0 1,0 0,0-37,0 37,37 36,-37 0</inkml:trace>
          <inkml:trace contextRef="#ctx0" brushRef="#br0" timeOffset="33025.258">877 3846</inkml:trace>
          <inkml:trace contextRef="#ctx0" brushRef="#br0" timeOffset="32619.6571">877 3846</inkml:trace>
          <inkml:trace contextRef="#ctx0" brushRef="#br0" timeOffset="35973.6628">986 3955,'-36'0,"-1"0,37 0,0 0,0 0,37 0,-1 0,0 0,-36-37,0 37,-36 0,36 0,0 0,36 0</inkml:trace>
          <inkml:trace contextRef="#ctx0" brushRef="#br0" timeOffset="15007.2264">-1699 4245,'0'0,"36"0,73-36,0-1,36 37,-72-36,-1 36,-36 0,1 0,-1 0,0 0,1 0</inkml:trace>
          <inkml:trace contextRef="#ctx0" brushRef="#br0" timeOffset="40404.0708">1675 4463,'0'36,"0"0,0 1,0-1,0 0,0 37,37 36,-1 36,-36-36,0-73,0 0,0 0,0 1,36 144,-36-108,0-37,0 145,0-35,0-110,37-36,-37-36,0-37,0-72,0 72,36 37,-36 0,0-1,0 1,36 0,-36 0,36 36,110-363,-110 254,0 36,0 37,-36 0,37-1,-37 1,0 0,36-73,0 73,1 36,-1 0,-36 0,0 36,0 0,36-36,-36 37,0-1,73 0,-1 37,-35-73,-1 0,0 36,37 37,-37 35,0-71,-36-1,37-36,-37 36,72 109,-72-108,36 35,1 1,-37-37,36 37,37 72,-73-109,0 0,36 37,-36-37,36 73,-36-73,0 1</inkml:trace>
          <inkml:trace contextRef="#ctx0" brushRef="#br0" timeOffset="20155.2354">8025 4826,'218'-73,"-73"73,-108 0,-37-36,108 36,-71 0,-110 0,1 0,35 0,1 0,0 0,-1 0,1 0,-36 0,-1 0,37 0,-1 0,1 0</inkml:trace>
          <inkml:trace contextRef="#ctx0" brushRef="#br0" timeOffset="65364.1148">11654 4717,'0'0,"0"0,0 36,0 0,0 1,0-1,0 0,0 0,0 37,0-73,0 36,0 1,0 35,0-36,0 73,0-36,0-37,0 0,0 37,0 0,0-37,0 0,0 0,0 1,0-1,0 0,0 1,0-1,0 0,0 0,0 1,0-1,0 0,0-72,36-73,-36 73,0 0,0-37,0 0,0 37,0 36,0-36,0-37,0 37,0 0,0-37,0 37,0 0,0-1,0 1,0 0,0-1,37-35,-37 36,36 36,-36-37,36 37,0-72,1-1,-1 73,37-72,-37 72,0 0,73 0,-73 0,37 0,-37 0,37 0,-73 36,0 0,36 0,-36 1,0-1,0-36,0 36,0 1</inkml:trace>
          <inkml:trace contextRef="#ctx0" brushRef="#br0" timeOffset="71416.9254">12851 5406,'37'0,"-1"0,37 0,-73 0,36 0,109 0,-72 0,-1 0,-72 0,36 0,73 0,-36 0,-37 0,0 0,73 0,0 0,-73 0,-36-36,0 0,0-1,0 1,0 36,0-36,0-1,0 1,-36 36,36-36,0 36,-109-73,109 73,-36 0,0-36,-1 36,1 0,0 0,0 0,-37 0,37 0,-1 0,1 0,-36 0,35 0,1 0,-37 0,37 0,36 0,0 36,0 1,-36 71,0-35,-1-37,37 1,0-1,0 0,0 0,0 1,-36 35,36-35,0 144,0 0,0-144,0-1,0 109,0-72,0-37,73-36,-37 0,73 0,0 0,-73 0,109 0,-109 0,1 0,35 0,-36 0,218 0,-181 0,-37 0,73 0,-73 0,1 0</inkml:trace>
          <inkml:trace contextRef="#ctx0" brushRef="#br0" timeOffset="75145.3319">15029 3991,'0'181,"72"182,1-181,-37-146,-36 0,0 73,0-36,0-37,0 0,0 73,0-36,0-37,0 73,0-37,0-35,0 253,0-290,0 36,0 109,0-36,0-72,0 71,0 38,0-110</inkml:trace>
          <inkml:trace contextRef="#ctx0" brushRef="#br0" timeOffset="77360.5359">14811 4535,'0'0,"36"0,0 0,37 0,0 0,-37 0,73 0,0 0,-109 0,36 0,36 0,-35 0,-1 0,37 0,-37 0</inkml:trace>
          <inkml:trace contextRef="#ctx0" brushRef="#br0" timeOffset="79825.3401">16480 4245,'0'0,"0"36,0 37,0-37,0 37,0 36,0-37,0-36,0 37,0 108,0-35,0-74,0 1,0 72,0-73,0 1,0-37,0 1,0-1,0 0,0-36,0 36,0 1,0-1,0 37,0-37,0 0,0-36,-36-36</inkml:trace>
          <inkml:trace contextRef="#ctx0" brushRef="#br0" timeOffset="82290.1444">16335 4971,'0'-37,"36"37,0 0,110 0,-74 0,-36 0,37 0,0 0,-37 0,73 0,-37 37</inkml:trace>
          <inkml:trace contextRef="#ctx0" brushRef="#br0" timeOffset="96298.9691">9332 4318,'0'36,"0"0,0 0,0 1,0-1,0 0,0 1,0-1,0 0,0 0,0 1,0-1,0 0,0-36,0 37,0-1,0 36,0-35,0-1,0 37,0-1,72 73,-72-108,0-1,0 36,37-35,-37-1,0 37,0-73,0 72,0 37,0-109,0 36,0 1,0-1,0 0,36-36</inkml:trace>
          <inkml:trace contextRef="#ctx0" brushRef="#br0" timeOffset="103147.3812">9404 4390,'0'0,"0"0,37 0,-37 0,36 0,0 0,0 0,1 0,-1 0,0 0,1 0,-1 0,0 0,37 36,-37-36,37 73,-37-73,0 0,0 36,1-36,-37 37,36-37,-36 36,36-36,-36 36,0 0,0 1,0-1,0 0,0 37,0-37,0 0,0 1,0-1,0 0,0-36,0 37,-36-1,36 0,-36-36,36 36,-37 1,1-1,0 0,0-36,36 37,-37-37,1 0,0 0,-1 0,1 0,-36 0,-1 0,37 0,-1 0,1 0,36 0,-36 36,36-36,0 0,36-36,0-1,1 37,-1 0,0 0,1 0,-1 0,0 0,0 0,1 0,-1 0,0 0,1 0,-37 0,36 0,-36 0,36 0,37 37,-37-1,0-36,1 36,35 0,-36 1,1-37,-37 36,36-36,0 36,-36 1,73 35,-37-72,-36 36,0 1,36-1,-36-36,0 36,0 1,0-37,-36 36,0 0,0 0,-1-36,1 37,0-37,-1 0,37 0,-72 0,-37 0,109 0,-36 0,-1 0,1 0,0 0,0 0,-1 0,1 0,0 0,-1 0,1 0,0 0,0 0,-1 0,1 0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4T19:24:44.834"/>
    </inkml:context>
    <inkml:brush xml:id="br0">
      <inkml:brushProperty name="width" value="0.06667" units="cm"/>
      <inkml:brushProperty name="height" value="0.0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5910217F-2310-42BC-A4B7-3395EA3565C2}" emma:medium="tactile" emma:mode="ink">
          <msink:context xmlns:msink="http://schemas.microsoft.com/ink/2010/main" type="writingRegion" rotatedBoundingBox="10128,10284 10402,11783 9267,11992 8992,10492"/>
        </emma:interpretation>
      </emma:emma>
    </inkml:annotationXML>
    <inkml:traceGroup>
      <inkml:annotationXML>
        <emma:emma xmlns:emma="http://www.w3.org/2003/04/emma" version="1.0">
          <emma:interpretation id="{62889D92-1B4C-45F9-9126-DA6E73F47B6E}" emma:medium="tactile" emma:mode="ink">
            <msink:context xmlns:msink="http://schemas.microsoft.com/ink/2010/main" type="paragraph" rotatedBoundingBox="10128,10284 10402,11783 9267,11992 8992,1049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334E7F4-0481-4E3C-A91E-8395E8024CA7}" emma:medium="tactile" emma:mode="ink">
              <msink:context xmlns:msink="http://schemas.microsoft.com/ink/2010/main" type="line" rotatedBoundingBox="10128,10284 10402,11783 9267,11992 8992,10492"/>
            </emma:interpretation>
          </emma:emma>
        </inkml:annotationXML>
        <inkml:traceGroup>
          <inkml:annotationXML>
            <emma:emma xmlns:emma="http://www.w3.org/2003/04/emma" version="1.0">
              <emma:interpretation id="{F001660C-0697-4A2B-8103-DB9E89203D20}" emma:medium="tactile" emma:mode="ink">
                <msink:context xmlns:msink="http://schemas.microsoft.com/ink/2010/main" type="inkWord" rotatedBoundingBox="10128,10284 10402,11783 9267,11992 8992,10492"/>
              </emma:interpretation>
              <emma:one-of disjunction-type="recognition" id="oneOf0">
                <emma:interpretation id="interp0" emma:lang="en-US" emma:confidence="1">
                  <emma:literal>a</emma:literal>
                </emma:interpretation>
                <emma:interpretation id="interp1" emma:lang="en-US" emma:confidence="0">
                  <emma:literal>A</emma:literal>
                </emma:interpretation>
                <emma:interpretation id="interp2" emma:lang="en-US" emma:confidence="0">
                  <emma:literal>u</emma:literal>
                </emma:interpretation>
                <emma:interpretation id="interp3" emma:lang="en-US" emma:confidence="0">
                  <emma:literal>N</emma:literal>
                </emma:interpretation>
                <emma:interpretation id="interp4" emma:lang="en-US" emma:confidence="0">
                  <emma:literal>U</emma:literal>
                </emma:interpretation>
              </emma:one-of>
            </emma:emma>
          </inkml:annotationXML>
          <inkml:trace contextRef="#ctx0" brushRef="#br0">713 178,'0'0,"-34"0,1-34,-1 34,-34 0,34 0,0 0,0 0,0 0,34 0,-33 0,-1 0,0 0,34 0,0 0,-34 0,34 34,0 0,-34-34,34 34,-34-34,0 0,34 33,-33-33,-1 34,34 0,-34 0,34 0,0 0,-34 0,34 33,-34-33,34 0,0 34,0-34,0-34,0 34,-34-34,34 33,0 1,0 0,0 0,0 0,0 34,0-35,0 35,0 0,0 0,0-34,0-1,0 1,0 0,0 0,0 0,34 0,0-34,34 0,-34 0,33 34,1-34,-34 0,67 0,-67 0,34 0,0 0,-68 0,34 0,-34-68,34 68,-34-34,0 0,33 0,-33-33,0 33,0 0,34-34,-34 34,0 0,0 0,0 1,68-69,-68 68,34-34,-34 35,0-1,0 0,0 0,0 0,0 34,0-34,0-34,0 35,0-1,0 0,0 0,0 0,0 0,0 0,0 1,0-1,0 34,0 34,0-1,0 1,0 0,0 34,0-34,0 0,0-1,0 1,0-34,0 34,0 0,0 0,0 34,0-34,0-1,0 1,0 0,0 0,0 0,34 0,-34 0,0-1,34-33,-34 34,0 0,33-34,-33 34,0 0,34-34,-34 34,0 0,0 0,34-1,-34 1,0 0,34 0,-34 0,0 0,34 0,0-34,0 0,0 0,-34 33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4T19:27:14.432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 1253,'0'-68,"0"34,0 0,0 0,34 34,-1-33,35-1,0 0,34 0,-102 34,67 0,-33 0,68 34,-35 0,1 67,68-33,-69-34,1 0,-34-34,0 0,34 0,-1 0,-33 0,34 0,-34 0,0 0,0 0,-1 0,-33-34,0-68,0 35,0-103,0 69,0 33,0 34,0 0,0 34,-33-34,33 0,0-33,-34 67,34-68,-34 34,34-68,-34 35,34-69,0 69,0 33,0 34,0 135,0-101,0 101,0 1,0-102,0 34,0 67,0-67,0-1,0 1,0 68,0-102,0 33,0-67,0 68,0 34,0-102,0 67,0-33,0 34,0-34,0 67,0-67,0 102,34-136,-34 0,0 34,0-1,34 1,0-34,-1 0,1 0,-34 0,34 0,0 0,34 0,-1 0,-33 34,34 0,-34 0,34 0,-1-34,35 0,-34 0,-34 0,-34-34,33 34,-33 0,34 0,-34-34,68 0,0-34,-68 35,34-1,-34-34,0 34,0 0,67-67,1 33,-68-68,0 69,0 33,-34 34,-33 0,-103 0,136 0,-33 0,33 34,-34-34,34 0,0 0,0 0,-33 0,33 0,0 0,34 0,-68-34,0-34,136 34,0 0,-34 34,34-33,-35-1,35 0,0 0,-68 0,0 0,0 0,0 0,0-33,0 33,0 0,-34 0,0 0,-34 0,35 1,33-69,-34 34,0 68,0 0,34 68,-34-68,0 0,-67 0,-1 0,-67 0,135 0,0 0,34 0,34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4T19:27:21.093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0 747,'34'0,"0"0,0 0,0 0,67 0,-33-67,135-35,0 68,-203 34,68 0,-34 0,0 0,135 0,-135-34,-34 34,34 0,-34-101,0 32,0 35,0 0,0 34,-102-68,35 35,33-1,-34 34,34 0,-34 0,34 0,-33-34,-1 0,34 34,-34-68,35 68,-1 0,-34 0,34 0,34 0,0 0,-34 68,34-34,0 0,0 0,0-1,0 1,0 0,0 0,0 0,-34 1,34-1,-34-34,34 34,0-1,0 1,0 0,0-34,0 34,0 0,0 0,0 0,34-1,-34 1,0 0,34 0,-34 0,0 0,0 0,34 33,0-33,-34 0,0 1,34-35,-34 0,34 0,0 34,-1-34,1 0,34 34,-34-34,0 0,0 34,-34-34,33 33,1-33,0 34,0-34,0 34,0 0,0-34,0 0,-1 0,1 34,0-34,0 0,0 0,33 0,-34 0,-33 0,34 0,0 0,0 0,34 0,-34 0,0 0,-1 0,1 0,-34-34,0-68,0 35,0 33,0 0,0-1,0 1,0 0,0 1,0-1,0 0,0 0,0 34,0-34,0 0,0 0,0 0,0 1,0-1,0-34,0 34,0 0,0 0,0 1,0 66,0 103,0-102,0 67,0-67,68-135,135-35,68-33,-203 134,33 1,-67 34,0 0,-34 69,0 100,0 102,0-237,0 101,0-101,0-34,0 69,0 33,0-35,0 35,0-68,0 0,0 0,0-68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1-10-14T19:27:30.562"/>
    </inkml:context>
    <inkml:brush xml:id="br0">
      <inkml:brushProperty name="width" value="0.26667" units="cm"/>
      <inkml:brushProperty name="height" value="0.53333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1883 956,'0'-34,"0"-33,0 33,0-68,0 68,0 0,0 34,-34 0,0-33,34-1,-33 0,-1 0,34 0,-34 34,34-34,-34 0,0 1,0 33,0-34,34 0,0 34,-34 0,1-34,33 0,-34 34,0-34,0 0,0 34,0 0,34-34,-34 34,1-33,33-1,-34 34,0 0,0 0,0 0,34-34,-68 34,1 0,-1 0,0 0,34 0,0-34,1 34,-35 0,0 0,34 0,0 0,-67 135,33-67,68-34,0 34,-34-34,-34 33,35 1,-1-68,0 34,-34 34,68-34,0-1,0 1,0 0,0 0,0 0,0 34,0-34,0 33,0-67,0 68,-34-68,34 34,0 0,-34 0,34 33,0-33,0 0,-34 34,34-34,0 0,0-1,0 35,0-34,0 0,0 34,0-35,0 1,0 34,0 0,0-34,0 0,0 33,0 1,0 0,0-68,0 34,68-1,-34 1,0 0,34-34,-34 34,-34-34,33 0,1 34,0-34,0 34,-34 0,34-34,-34 34,68-1,-35 1,1-34,0 34,34-34,0 34,-34 0,-1-34,1 0,0 0,0 34,0-34,34 0,-35 0,1 0,34 0,-34 0,34 0,-68 0,67-34,-33 0,0 34,34-34,-34 34,67 0,-67 0,0 0,0-34,0 34,0-34,-34 1,34-1,-1 0,1 34,-34-34,0 0,0 0,0 0,0-33,34-69,-34 102,0 0,0 1,0 33,0-34,0 0,0 34,-34 0,-33-34,33 34,0 0,0 0,0 0,-34-34,-33 34,-35-68,69 34,-1 34,-34 0,68 0,-33 0,100 0,1 0,34 0,-34 0,34 0,203 0,-102 68,-34 68,1-1,-68-33,-35-35,-33-33,34 0,-34 0,0 0,0 0,0 0,0 0,0-1,0 1,0 34,0-34,0 67,0-67,0 0,0 0,0 0,0 0,34 0,0-34,0 0,0 0,0 0,0 0,-1 0,-33 0,0-34,0-68,-101 34,33 68,0 0,34 0,-67 0,67 0,0 0,0 0,0 0,1 0,33 0,33 0,1 0,0-33,0 33,0-34,0 34,0 0,-34 0,-34 0,0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8449-B1AB-4B1B-9AF1-97B93F88D5FD}" type="datetimeFigureOut">
              <a:rPr lang="en-US" smtClean="0"/>
              <a:t>10/17/2011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C16D-E70A-40D3-82D0-FFB37455E4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8449-B1AB-4B1B-9AF1-97B93F88D5FD}" type="datetimeFigureOut">
              <a:rPr lang="en-US" smtClean="0"/>
              <a:t>10/17/2011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C16D-E70A-40D3-82D0-FFB37455E4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8449-B1AB-4B1B-9AF1-97B93F88D5FD}" type="datetimeFigureOut">
              <a:rPr lang="en-US" smtClean="0"/>
              <a:t>10/17/2011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C16D-E70A-40D3-82D0-FFB37455E4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8449-B1AB-4B1B-9AF1-97B93F88D5FD}" type="datetimeFigureOut">
              <a:rPr lang="en-US" smtClean="0"/>
              <a:t>10/17/2011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C16D-E70A-40D3-82D0-FFB37455E4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8449-B1AB-4B1B-9AF1-97B93F88D5FD}" type="datetimeFigureOut">
              <a:rPr lang="en-US" smtClean="0"/>
              <a:t>10/17/2011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C16D-E70A-40D3-82D0-FFB37455E4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8449-B1AB-4B1B-9AF1-97B93F88D5FD}" type="datetimeFigureOut">
              <a:rPr lang="en-US" smtClean="0"/>
              <a:t>10/17/2011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C16D-E70A-40D3-82D0-FFB37455E4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8449-B1AB-4B1B-9AF1-97B93F88D5FD}" type="datetimeFigureOut">
              <a:rPr lang="en-US" smtClean="0"/>
              <a:t>10/17/2011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C16D-E70A-40D3-82D0-FFB37455E4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8449-B1AB-4B1B-9AF1-97B93F88D5FD}" type="datetimeFigureOut">
              <a:rPr lang="en-US" smtClean="0"/>
              <a:t>10/17/2011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C16D-E70A-40D3-82D0-FFB37455E4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8449-B1AB-4B1B-9AF1-97B93F88D5FD}" type="datetimeFigureOut">
              <a:rPr lang="en-US" smtClean="0"/>
              <a:t>10/17/2011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C16D-E70A-40D3-82D0-FFB37455E4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8449-B1AB-4B1B-9AF1-97B93F88D5FD}" type="datetimeFigureOut">
              <a:rPr lang="en-US" smtClean="0"/>
              <a:t>10/17/2011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C6C16D-E70A-40D3-82D0-FFB37455E4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18449-B1AB-4B1B-9AF1-97B93F88D5FD}" type="datetimeFigureOut">
              <a:rPr lang="en-US" smtClean="0"/>
              <a:t>10/17/2011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6C16D-E70A-40D3-82D0-FFB37455E4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F718449-B1AB-4B1B-9AF1-97B93F88D5FD}" type="datetimeFigureOut">
              <a:rPr lang="en-US" smtClean="0"/>
              <a:t>10/17/2011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FC6C16D-E70A-40D3-82D0-FFB37455E4F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7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5" Type="http://schemas.openxmlformats.org/officeDocument/2006/relationships/image" Target="../media/image6.emf"/><Relationship Id="rId4" Type="http://schemas.openxmlformats.org/officeDocument/2006/relationships/customXml" Target="../ink/ink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13" Type="http://schemas.openxmlformats.org/officeDocument/2006/relationships/image" Target="../media/image17.emf"/><Relationship Id="rId18" Type="http://schemas.openxmlformats.org/officeDocument/2006/relationships/customXml" Target="../ink/ink12.xml"/><Relationship Id="rId26" Type="http://schemas.openxmlformats.org/officeDocument/2006/relationships/customXml" Target="../ink/ink16.xml"/><Relationship Id="rId3" Type="http://schemas.openxmlformats.org/officeDocument/2006/relationships/image" Target="../media/image8.emf"/><Relationship Id="rId21" Type="http://schemas.openxmlformats.org/officeDocument/2006/relationships/image" Target="../media/image21.emf"/><Relationship Id="rId7" Type="http://schemas.openxmlformats.org/officeDocument/2006/relationships/image" Target="../media/image14.emf"/><Relationship Id="rId12" Type="http://schemas.openxmlformats.org/officeDocument/2006/relationships/customXml" Target="../ink/ink9.xml"/><Relationship Id="rId17" Type="http://schemas.openxmlformats.org/officeDocument/2006/relationships/image" Target="../media/image19.emf"/><Relationship Id="rId25" Type="http://schemas.openxmlformats.org/officeDocument/2006/relationships/image" Target="../media/image23.emf"/><Relationship Id="rId2" Type="http://schemas.openxmlformats.org/officeDocument/2006/relationships/customXml" Target="../ink/ink4.xml"/><Relationship Id="rId16" Type="http://schemas.openxmlformats.org/officeDocument/2006/relationships/customXml" Target="../ink/ink11.xml"/><Relationship Id="rId20" Type="http://schemas.openxmlformats.org/officeDocument/2006/relationships/customXml" Target="../ink/ink13.xml"/><Relationship Id="rId29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6.xml"/><Relationship Id="rId11" Type="http://schemas.openxmlformats.org/officeDocument/2006/relationships/image" Target="../media/image16.emf"/><Relationship Id="rId24" Type="http://schemas.openxmlformats.org/officeDocument/2006/relationships/customXml" Target="../ink/ink15.xml"/><Relationship Id="rId5" Type="http://schemas.openxmlformats.org/officeDocument/2006/relationships/image" Target="../media/image9.emf"/><Relationship Id="rId15" Type="http://schemas.openxmlformats.org/officeDocument/2006/relationships/image" Target="../media/image18.emf"/><Relationship Id="rId23" Type="http://schemas.openxmlformats.org/officeDocument/2006/relationships/image" Target="../media/image22.emf"/><Relationship Id="rId28" Type="http://schemas.openxmlformats.org/officeDocument/2006/relationships/customXml" Target="../ink/ink17.xml"/><Relationship Id="rId10" Type="http://schemas.openxmlformats.org/officeDocument/2006/relationships/customXml" Target="../ink/ink8.xml"/><Relationship Id="rId19" Type="http://schemas.openxmlformats.org/officeDocument/2006/relationships/image" Target="../media/image20.emf"/><Relationship Id="rId4" Type="http://schemas.openxmlformats.org/officeDocument/2006/relationships/customXml" Target="../ink/ink5.xml"/><Relationship Id="rId9" Type="http://schemas.openxmlformats.org/officeDocument/2006/relationships/image" Target="../media/image15.emf"/><Relationship Id="rId14" Type="http://schemas.openxmlformats.org/officeDocument/2006/relationships/customXml" Target="../ink/ink10.xml"/><Relationship Id="rId22" Type="http://schemas.openxmlformats.org/officeDocument/2006/relationships/customXml" Target="../ink/ink14.xml"/><Relationship Id="rId27" Type="http://schemas.openxmlformats.org/officeDocument/2006/relationships/image" Target="../media/image2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81100">
            <a:off x="415593" y="895637"/>
            <a:ext cx="5648623" cy="1950045"/>
          </a:xfrm>
        </p:spPr>
        <p:txBody>
          <a:bodyPr/>
          <a:lstStyle/>
          <a:p>
            <a:r>
              <a:rPr lang="en-US" dirty="0" smtClean="0">
                <a:solidFill>
                  <a:srgbClr val="00FF00"/>
                </a:solidFill>
              </a:rPr>
              <a:t>4.7 (LIFE FOR AFRICAN AMERICANS) </a:t>
            </a:r>
            <a:br>
              <a:rPr lang="en-US" dirty="0" smtClean="0">
                <a:solidFill>
                  <a:srgbClr val="00FF00"/>
                </a:solidFill>
              </a:rPr>
            </a:br>
            <a:r>
              <a:rPr lang="en-US" dirty="0" smtClean="0">
                <a:solidFill>
                  <a:srgbClr val="00FF00"/>
                </a:solidFill>
              </a:rPr>
              <a:t>and 4.8 (religion)</a:t>
            </a:r>
            <a:br>
              <a:rPr lang="en-US" dirty="0" smtClean="0">
                <a:solidFill>
                  <a:srgbClr val="00FF00"/>
                </a:solidFill>
              </a:rPr>
            </a:br>
            <a:r>
              <a:rPr lang="en-US" dirty="0" smtClean="0">
                <a:solidFill>
                  <a:srgbClr val="00FF00"/>
                </a:solidFill>
              </a:rPr>
              <a:t>the AMAZING SLIDE </a:t>
            </a:r>
            <a:r>
              <a:rPr lang="en-US" dirty="0" smtClean="0">
                <a:solidFill>
                  <a:schemeClr val="bg1"/>
                </a:solidFill>
              </a:rPr>
              <a:t>SHOW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723422" y="2781123"/>
            <a:ext cx="6511131" cy="951690"/>
          </a:xfrm>
        </p:spPr>
        <p:txBody>
          <a:bodyPr>
            <a:normAutofit fontScale="85000" lnSpcReduction="20000"/>
          </a:bodyPr>
          <a:lstStyle/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By: Tia, Tina, Ben g., and Brett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399" y="3657600"/>
            <a:ext cx="3275597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433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joerob577.files.wordpress.com/2010/12/question-mark-2.jpg?w=5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448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9444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327727" y="1118903"/>
            <a:ext cx="5212080" cy="1089427"/>
          </a:xfrm>
        </p:spPr>
        <p:txBody>
          <a:bodyPr/>
          <a:lstStyle/>
          <a:p>
            <a:r>
              <a:rPr lang="en-US" sz="8000" dirty="0" smtClean="0">
                <a:solidFill>
                  <a:schemeClr val="accent2">
                    <a:lumMod val="75000"/>
                  </a:schemeClr>
                </a:solidFill>
              </a:rPr>
              <a:t>Quiz time</a:t>
            </a:r>
            <a:endParaRPr lang="en-US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2590800"/>
            <a:ext cx="3807779" cy="332468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Do you remember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what we were talking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about throughout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this slide show??? 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Well let’s find out!!!</a:t>
            </a:r>
          </a:p>
        </p:txBody>
      </p:sp>
    </p:spTree>
    <p:extLst>
      <p:ext uri="{BB962C8B-B14F-4D97-AF65-F5344CB8AC3E}">
        <p14:creationId xmlns:p14="http://schemas.microsoft.com/office/powerpoint/2010/main" val="3859865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20940" cy="548640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Question </a:t>
            </a:r>
            <a:r>
              <a:rPr lang="en-US" dirty="0">
                <a:solidFill>
                  <a:srgbClr val="00B0F0"/>
                </a:solidFill>
              </a:rPr>
              <a:t>1</a:t>
            </a:r>
            <a:r>
              <a:rPr lang="en-US" dirty="0" smtClean="0">
                <a:solidFill>
                  <a:srgbClr val="00B0F0"/>
                </a:solidFill>
              </a:rPr>
              <a:t>: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143000"/>
            <a:ext cx="7520940" cy="3579849"/>
          </a:xfrm>
        </p:spPr>
        <p:txBody>
          <a:bodyPr/>
          <a:lstStyle/>
          <a:p>
            <a:r>
              <a:rPr lang="en-US" sz="2400" dirty="0" smtClean="0">
                <a:solidFill>
                  <a:srgbClr val="00B0F0"/>
                </a:solidFill>
              </a:rPr>
              <a:t>Where did slavery start??</a:t>
            </a:r>
          </a:p>
          <a:p>
            <a:endParaRPr lang="en-US" sz="2400" dirty="0" smtClean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South Dakota</a:t>
            </a:r>
          </a:p>
          <a:p>
            <a:pPr>
              <a:buAutoNum type="alphaUcPeriod"/>
            </a:pPr>
            <a:endParaRPr lang="en-US" sz="1800" dirty="0" smtClean="0">
              <a:solidFill>
                <a:srgbClr val="00B0F0"/>
              </a:solidFill>
            </a:endParaRPr>
          </a:p>
          <a:p>
            <a:pPr marL="0" indent="0"/>
            <a:r>
              <a:rPr lang="en-US" sz="1800" dirty="0">
                <a:solidFill>
                  <a:srgbClr val="00B0F0"/>
                </a:solidFill>
              </a:rPr>
              <a:t>B</a:t>
            </a:r>
            <a:r>
              <a:rPr lang="en-US" sz="1800" dirty="0" smtClean="0">
                <a:solidFill>
                  <a:srgbClr val="00B0F0"/>
                </a:solidFill>
              </a:rPr>
              <a:t>. Virginia </a:t>
            </a:r>
          </a:p>
          <a:p>
            <a:pPr marL="0" indent="0"/>
            <a:endParaRPr lang="en-US" sz="1800" dirty="0" smtClean="0">
              <a:solidFill>
                <a:srgbClr val="00B0F0"/>
              </a:solidFill>
            </a:endParaRPr>
          </a:p>
          <a:p>
            <a:r>
              <a:rPr lang="en-US" sz="1800" dirty="0" smtClean="0">
                <a:solidFill>
                  <a:srgbClr val="00B0F0"/>
                </a:solidFill>
              </a:rPr>
              <a:t>C. Massachusetts   </a:t>
            </a:r>
          </a:p>
          <a:p>
            <a:endParaRPr lang="en-US" dirty="0"/>
          </a:p>
        </p:txBody>
      </p:sp>
      <p:sp>
        <p:nvSpPr>
          <p:cNvPr id="5" name="Donut 4"/>
          <p:cNvSpPr/>
          <p:nvPr/>
        </p:nvSpPr>
        <p:spPr>
          <a:xfrm>
            <a:off x="304800" y="2590800"/>
            <a:ext cx="2667000" cy="914400"/>
          </a:xfrm>
          <a:prstGeom prst="donu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28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20940" cy="548640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Question 2: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7520940" cy="3579849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By what year was there slaves in every colony?</a:t>
            </a:r>
          </a:p>
          <a:p>
            <a:endParaRPr lang="en-US" sz="24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1600’s</a:t>
            </a:r>
          </a:p>
          <a:p>
            <a:pPr>
              <a:buAutoNum type="alphaUcPeriod"/>
            </a:pPr>
            <a:endParaRPr lang="en-US" sz="1800" dirty="0" smtClean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1650’s</a:t>
            </a:r>
          </a:p>
          <a:p>
            <a:pPr>
              <a:buAutoNum type="alphaUcPeriod"/>
            </a:pPr>
            <a:endParaRPr lang="en-US" sz="18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1700’s</a:t>
            </a:r>
            <a:endParaRPr lang="en-US" sz="18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endParaRPr lang="en-US" sz="1800" dirty="0"/>
          </a:p>
        </p:txBody>
      </p:sp>
      <p:sp>
        <p:nvSpPr>
          <p:cNvPr id="4" name="Donut 3"/>
          <p:cNvSpPr/>
          <p:nvPr/>
        </p:nvSpPr>
        <p:spPr>
          <a:xfrm>
            <a:off x="533400" y="3352800"/>
            <a:ext cx="1981200" cy="685800"/>
          </a:xfrm>
          <a:prstGeom prst="donu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5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Question 3: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Where were most slaves from?</a:t>
            </a:r>
          </a:p>
          <a:p>
            <a:endParaRPr lang="en-US" sz="24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Chile</a:t>
            </a:r>
          </a:p>
          <a:p>
            <a:pPr>
              <a:buAutoNum type="alphaUcPeriod"/>
            </a:pPr>
            <a:endParaRPr lang="en-US" sz="18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West Africa</a:t>
            </a:r>
          </a:p>
          <a:p>
            <a:pPr>
              <a:buAutoNum type="alphaUcPeriod"/>
            </a:pPr>
            <a:endParaRPr lang="en-US" sz="18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East Africa </a:t>
            </a:r>
            <a:endParaRPr lang="en-US" sz="1800" dirty="0">
              <a:solidFill>
                <a:srgbClr val="00B0F0"/>
              </a:solidFill>
            </a:endParaRPr>
          </a:p>
        </p:txBody>
      </p:sp>
      <p:sp>
        <p:nvSpPr>
          <p:cNvPr id="4" name="Donut 3"/>
          <p:cNvSpPr/>
          <p:nvPr/>
        </p:nvSpPr>
        <p:spPr>
          <a:xfrm>
            <a:off x="381000" y="2590800"/>
            <a:ext cx="2286000" cy="762000"/>
          </a:xfrm>
          <a:prstGeom prst="donu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34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Question 4: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What 3 things were slave commonly traded for?</a:t>
            </a:r>
          </a:p>
          <a:p>
            <a:endParaRPr lang="en-US" sz="2400" dirty="0" smtClean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Guns, rum, and cloth</a:t>
            </a:r>
          </a:p>
          <a:p>
            <a:pPr>
              <a:buAutoNum type="alphaUcPeriod"/>
            </a:pPr>
            <a:endParaRPr lang="en-US" sz="1800" dirty="0">
              <a:solidFill>
                <a:srgbClr val="00B0F0"/>
              </a:solidFill>
            </a:endParaRPr>
          </a:p>
          <a:p>
            <a:pPr marL="0" indent="0"/>
            <a:r>
              <a:rPr lang="en-US" sz="1800" dirty="0" smtClean="0">
                <a:solidFill>
                  <a:srgbClr val="00B0F0"/>
                </a:solidFill>
              </a:rPr>
              <a:t>B. Foods</a:t>
            </a:r>
            <a:r>
              <a:rPr lang="en-US" sz="1800" dirty="0">
                <a:solidFill>
                  <a:srgbClr val="00B0F0"/>
                </a:solidFill>
              </a:rPr>
              <a:t>, drinks, and </a:t>
            </a:r>
            <a:r>
              <a:rPr lang="en-US" sz="1800" dirty="0" smtClean="0">
                <a:solidFill>
                  <a:srgbClr val="00B0F0"/>
                </a:solidFill>
              </a:rPr>
              <a:t>animals</a:t>
            </a:r>
          </a:p>
          <a:p>
            <a:pPr marL="0" indent="0"/>
            <a:endParaRPr lang="en-US" sz="1800" dirty="0">
              <a:solidFill>
                <a:srgbClr val="00B0F0"/>
              </a:solidFill>
            </a:endParaRPr>
          </a:p>
          <a:p>
            <a:pPr marL="0" indent="0"/>
            <a:r>
              <a:rPr lang="en-US" sz="1800" dirty="0" smtClean="0">
                <a:solidFill>
                  <a:srgbClr val="00B0F0"/>
                </a:solidFill>
              </a:rPr>
              <a:t>C. </a:t>
            </a:r>
            <a:r>
              <a:rPr lang="en-US" sz="1800" dirty="0">
                <a:solidFill>
                  <a:srgbClr val="00B0F0"/>
                </a:solidFill>
              </a:rPr>
              <a:t>S</a:t>
            </a:r>
            <a:r>
              <a:rPr lang="en-US" sz="1800" dirty="0" smtClean="0">
                <a:solidFill>
                  <a:srgbClr val="00B0F0"/>
                </a:solidFill>
              </a:rPr>
              <a:t>liver, copper, and gold</a:t>
            </a:r>
            <a:endParaRPr lang="en-US" sz="1800" dirty="0">
              <a:solidFill>
                <a:srgbClr val="00B0F0"/>
              </a:solidFill>
            </a:endParaRPr>
          </a:p>
        </p:txBody>
      </p:sp>
      <p:sp>
        <p:nvSpPr>
          <p:cNvPr id="4" name="Donut 3"/>
          <p:cNvSpPr/>
          <p:nvPr/>
        </p:nvSpPr>
        <p:spPr>
          <a:xfrm>
            <a:off x="609600" y="1828800"/>
            <a:ext cx="3124200" cy="838200"/>
          </a:xfrm>
          <a:prstGeom prst="donu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41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Question 5: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Where did most American slaves work?</a:t>
            </a:r>
          </a:p>
          <a:p>
            <a:endParaRPr lang="en-US" sz="24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Houses</a:t>
            </a:r>
          </a:p>
          <a:p>
            <a:pPr>
              <a:buAutoNum type="alphaUcPeriod"/>
            </a:pPr>
            <a:endParaRPr lang="en-US" sz="1800" dirty="0" smtClean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Mines</a:t>
            </a:r>
          </a:p>
          <a:p>
            <a:pPr>
              <a:buAutoNum type="alphaUcPeriod"/>
            </a:pPr>
            <a:endParaRPr lang="en-US" sz="18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Fields </a:t>
            </a:r>
            <a:endParaRPr lang="en-US" sz="1800" dirty="0">
              <a:solidFill>
                <a:srgbClr val="00B0F0"/>
              </a:solidFill>
            </a:endParaRPr>
          </a:p>
        </p:txBody>
      </p:sp>
      <p:sp>
        <p:nvSpPr>
          <p:cNvPr id="4" name="Donut 3"/>
          <p:cNvSpPr/>
          <p:nvPr/>
        </p:nvSpPr>
        <p:spPr>
          <a:xfrm>
            <a:off x="609600" y="3429000"/>
            <a:ext cx="1676400" cy="609600"/>
          </a:xfrm>
          <a:prstGeom prst="donu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67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Question 6: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Which of the following was NOT a job that a slave did?</a:t>
            </a:r>
          </a:p>
          <a:p>
            <a:endParaRPr lang="en-US" sz="24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Blacksmith</a:t>
            </a:r>
          </a:p>
          <a:p>
            <a:pPr>
              <a:buAutoNum type="alphaUcPeriod"/>
            </a:pPr>
            <a:endParaRPr lang="en-US" sz="18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Chefs</a:t>
            </a:r>
          </a:p>
          <a:p>
            <a:pPr>
              <a:buAutoNum type="alphaUcPeriod"/>
            </a:pPr>
            <a:endParaRPr lang="en-US" sz="18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Nurses</a:t>
            </a:r>
          </a:p>
          <a:p>
            <a:pPr marL="0" indent="0"/>
            <a:endParaRPr lang="en-US" sz="1800" dirty="0" smtClean="0"/>
          </a:p>
        </p:txBody>
      </p:sp>
      <p:sp>
        <p:nvSpPr>
          <p:cNvPr id="4" name="Donut 3"/>
          <p:cNvSpPr/>
          <p:nvPr/>
        </p:nvSpPr>
        <p:spPr>
          <a:xfrm>
            <a:off x="533400" y="2590800"/>
            <a:ext cx="1891937" cy="762000"/>
          </a:xfrm>
          <a:prstGeom prst="donu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2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Question 7: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The children grew up reading what book?</a:t>
            </a:r>
          </a:p>
          <a:p>
            <a:endParaRPr lang="en-US" sz="24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Catechism    </a:t>
            </a:r>
          </a:p>
          <a:p>
            <a:pPr>
              <a:buAutoNum type="alphaUcPeriod"/>
            </a:pPr>
            <a:endParaRPr lang="en-US" sz="18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Bible </a:t>
            </a:r>
          </a:p>
          <a:p>
            <a:pPr>
              <a:buAutoNum type="alphaUcPeriod"/>
            </a:pPr>
            <a:endParaRPr lang="en-US" sz="18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World history book </a:t>
            </a:r>
          </a:p>
          <a:p>
            <a:endParaRPr lang="en-US" sz="24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Ink 4"/>
              <p14:cNvContentPartPr/>
              <p14:nvPr/>
            </p14:nvContentPartPr>
            <p14:xfrm>
              <a:off x="992829" y="2251131"/>
              <a:ext cx="457560" cy="6120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44949" y="2155371"/>
                <a:ext cx="553320" cy="25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835869" y="2311611"/>
              <a:ext cx="575280" cy="2700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7989" y="2215851"/>
                <a:ext cx="671040" cy="21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7" name="Ink 6"/>
              <p14:cNvContentPartPr/>
              <p14:nvPr/>
            </p14:nvContentPartPr>
            <p14:xfrm>
              <a:off x="1005789" y="2338251"/>
              <a:ext cx="300960" cy="36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57909" y="2242131"/>
                <a:ext cx="396720" cy="19260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Donut 3"/>
          <p:cNvSpPr/>
          <p:nvPr/>
        </p:nvSpPr>
        <p:spPr>
          <a:xfrm>
            <a:off x="609883" y="2667000"/>
            <a:ext cx="1602531" cy="609600"/>
          </a:xfrm>
          <a:prstGeom prst="donu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56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Question 8: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How long could church last up to?</a:t>
            </a:r>
          </a:p>
          <a:p>
            <a:endParaRPr lang="en-US" sz="24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Three hrs.</a:t>
            </a:r>
          </a:p>
          <a:p>
            <a:pPr>
              <a:buAutoNum type="alphaUcPeriod"/>
            </a:pPr>
            <a:endParaRPr lang="en-US" sz="18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Four hrs.</a:t>
            </a:r>
          </a:p>
          <a:p>
            <a:pPr>
              <a:buAutoNum type="alphaUcPeriod"/>
            </a:pPr>
            <a:endParaRPr lang="en-US" sz="18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Five hrs.</a:t>
            </a:r>
          </a:p>
          <a:p>
            <a:pPr marL="0" indent="0"/>
            <a:endParaRPr lang="en-US" sz="1800" dirty="0"/>
          </a:p>
        </p:txBody>
      </p:sp>
      <p:sp>
        <p:nvSpPr>
          <p:cNvPr id="4" name="Donut 3"/>
          <p:cNvSpPr/>
          <p:nvPr/>
        </p:nvSpPr>
        <p:spPr>
          <a:xfrm>
            <a:off x="530352" y="3352800"/>
            <a:ext cx="1981200" cy="838200"/>
          </a:xfrm>
          <a:prstGeom prst="donu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36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419059">
            <a:off x="798666" y="1709601"/>
            <a:ext cx="5650992" cy="1207509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i="1" u="sng" dirty="0" smtClean="0">
                <a:solidFill>
                  <a:srgbClr val="00FF00"/>
                </a:solidFill>
              </a:rPr>
              <a:t>life for AFRICAN AMERICANS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934704">
            <a:off x="929809" y="942550"/>
            <a:ext cx="1712492" cy="1143766"/>
          </a:xfrm>
        </p:spPr>
        <p:txBody>
          <a:bodyPr>
            <a:noAutofit/>
          </a:bodyPr>
          <a:lstStyle/>
          <a:p>
            <a:r>
              <a:rPr lang="en-US" sz="6000" b="1" i="1" u="sng" dirty="0" smtClean="0">
                <a:solidFill>
                  <a:srgbClr val="00FF00"/>
                </a:solidFill>
              </a:rPr>
              <a:t>4.7</a:t>
            </a:r>
            <a:endParaRPr lang="en-US" sz="6000" b="1" i="1" u="sng" dirty="0">
              <a:solidFill>
                <a:srgbClr val="00FF00"/>
              </a:solidFill>
            </a:endParaRPr>
          </a:p>
        </p:txBody>
      </p:sp>
      <p:sp>
        <p:nvSpPr>
          <p:cNvPr id="4" name="AutoShape 4" descr="data:image/jpg;base64,/9j/4AAQSkZJRgABAQAAAQABAAD/2wCEAAkGBhQSERUUExQVFRUWFyAaGBgXGBoaHBwaGxocHB0bHB8cHSohHBokHxogHy8gIycpLCwsHR4xNTAqNSYrLCkBCQoKDgwOFw8PFywkHCQsLCwsLCwsLCwsLCwsLCwsLCwsLCwsLCwsLCwsLCwsLCwsLCwsLCwsLCwsLCwsLCwsLP/AABEIAMwA9wMBIgACEQEDEQH/xAAcAAABBAMBAAAAAAAAAAAAAAAGAQQFBwACAwj/xABCEAACAQIEBAQEAwUGBQQDAAABAhEDIQAEEjEFBiJBE1Fh8AcycYGRobEUI0LB0RVSYnLh8SQzQ1OCFjSi0hclsv/EABUBAQEAAAAAAAAAAAAAAAAAAAAB/8QAGBEBAAMBAAAAAAAAAAAAAAAAAAERITH/2gAMAwEAAhEDEQA/ADShxESyhXYqYMARMAwNRHZu/wCOHeT44Wt4TgjcErPcef19PXzBP7azNDiNRFy7VaFWqACCB1CihaJ9BsYBIw+z+azBztJ6NKorAXRhCsgjVLTFiQPObxAJxVHY4yF+ZGUfVfOJ32uJPaTh6vEP8L//AB/+3pgQ4jxP9pommKNTxSCdFv7pBvO8sPpM4ecCzmbRFTMUHdlHzKyCYiS0vv8A17YCdocfR5AWpqG6lb2MHYxY2MTEjzGOjcbQEBtaz3YQPuf6+vrgG4o2afNj9mpVKbglm1lAIKKLkEjdTYeQ87SHFqubdFRssgZyVLeMAgOk3IgtAH59u+IC3McTCLJDRMX7TYTvubffCZfiYqKHQalYSCGHf9D2g4Asvms6GGSqtROpNKOTMx9BJYi0mLjzw7y+TzWTaqUqUIqMXSm5qRJMsBHcDyB+2AKsvx9WqNS0MrrJ0ki4tcGbiCD9xjvX4mVUsadQx2Uqx/8A6E/byxW3DqdbiFSpUOYpJXQyEAcEAWXTJB0GPnv67DG9bmfMUKq06mYXw7hylPxHpx2eYknsQTiizsrmlqKGQyCJ/n9sdsVvw7mJMhpK1qeZoOoCqn/OmWYkqCTqhoggfLcjBpwjmKlmQpQsrFdQSopR4uNQB3X1WRgJQ4z7+/f6HCT79/bGT7/DAKR7/HCT79+/yxhOMPv8MQZhY9ff+2MGExQoxnv+eMIxl8QbDGAY1A9+/TCgYoyfr79++6j3+uMGMA9/ngMA+v5++2F998axhcAs+/thff6Y1Pv8MZGA2n37OM1e/fu2NSPfv6/rhcBspxmEAv79f64zERSnMOVzK5ilWotKLmxKQx3RFBgHq+bspILDBNVzlbxKBCDqLKT1gCVkXdQQZUG47WnAzzZxyrQDMKRamuaQsYJJ0+C9r2uIuNwb4Jc5zAhFEqDDVVuwgRDGxEyT2jvGCm1fh+bpcTo1EIZailDqMjYkmIEN0rsYMbYmv2fOVKw8XTTpwQDTN7wQT3ixESLnEXzDzLUo1ssWpFkNUb02UgmV6WJKmQ2zAE2g4neIcYYPTWnSdtTLJgaAC0GWmx+sfkcBBcb4TWo5zLVUrwA+jb/psykqYsRPcgn8LTPFOD1qjrUqV18KkdfhimpJIjckXESdsQvxAXNGmkKoCtqUq5PUFkBujzXew/HBJmszmRlw9OklSoVBgOQOryBAsN98BGc0cnU6yeIr1fEXSVIc2IupHle9vqMOsnwilVWlXYs9ZABqZzZhZlIWFNxBBHb6Ye8NyRbLhKrTUA0uZDQYiRaIi+xnvOBzIcu1cvmzSXMMlKurVFAUAeIp6gACArFCGkWOk+mKHHMPDsuVWvSCpUXq0qPmSOpToFgR+YPfZMk2R8A1aPhUiAdWry2K1AeorMb7WOJDKcApUSaTlqq1pM1CD13JmAN9wexBiJxDcao0chUWtSWlpJAq0yoJsJDLax7E/TtiBjlsvmWrDOZWlSpAjS6OIJVflYTEAjuItA9cNOHTxGqXfM06PgtahTYq2uRL6p6QQIlZvuMT+cyzZkrVqZulTVRqUU9JJG8km5WLx23tGGyUaXEaLCll6aGTpcpoBg/MrRLBrjSAf8XrQ94LzvU11AadSrQp/wDVMeIAvzFgLVAD/Et488F3DuK0q6a6NRai7SpmD5HuCO4IBxXtajmCi5bPFKFD5RXpi+mw0lgdKTETAsfTG3EM4mQCrljNRz+7KGZHlWWIK9tVr+VzgLKLYzVge5f5lZ0Rc0goVzsCelx5o23e6zP1nBDGAUHChsICPfv6/hhCffv3fAKD79+74WcYMYv9Pff39MAs+/fu2EnCge/Yxk4BT7/PCH3+uF99sZ7/AA++ASffvt/riG5p4pmcvSFTLUPHIbrWbhY3AF22iN/Qxian6/n6evv8cYffv74AP5Y+JFDNt4TjwqxsFJlWNxpBIs3+FhNxE7YL5wEc9ckUK5/aCNJECoyi4nap59Jgt5i+4nDrk3j7gHKZtv8AiKTaA/aosSpnu2kX+l77wF0+/wAPXGD37+36YzGe/fvvihU39+uMxinGYiKb554m1LK14omoNVzsFELDT6ET+u+ChOIUTlUzEqtN9FSSANyrQY3PY4rbnX4h1KFetlloo6g9euSGDqDEA2sR98THD81kF4ZRFUoHWkoamWZTrFmBWbtIIP32nFUTc5800aeXOpWaCCOpAQyxDFdWqAR2BN9tsS/GuZKK5cVTUHVpdbGTcN9rYr3mn4m5V0NAUNSKYEMIAHkANIsIscHXCuM5R8lSql6IC0QCWKgqQsERuCI2icQb8wZl3oXp1FBi66LXkEgnba9hhOUeMOcovioS9Oaf7uCG0mPOFaL6ZMXvgXzXxapKipSpPUCqAx0tpMAbAA2F942ONOQviTRBqrmP3GshlmSNUQRYSuyxI7HAGfD8xWq1X106tGmxlQxVdRUXkhi0RFhE3M7jEdzVy7XP73L1NLo2pTLWNtwzlTO0gbE/dvzT8RsvSRWoOteqrKQiS0qekyYsIM+sDAfmfiVn3JIQhSR0juDciPDJvbc2nz2oPM7mc5mMqBToprYA6telVcTcROxHc+YjDzKcF8WmUrO6v8rojAKD5iACdQvJ9dojAbyr8Qq1FGGay9WGbUjU1tJmReJJNxp89sbcf5pzOYM5HLZhFdCtSo6MsqCI06SSIuJ8mI+kDnJ+HwyrUplFq03aV6xKmLmGMaSouItHcAQSZ+vXdQtLLgd1LVFQL5EET+X54qfPcuZ0/OtfUwAlVbQJ26Qnp+Yk4luWuKZ7LoKTZI5lLBZpuGgetrDcW79otQZ57KgqtLO1C1VoC6CoDxf+JemP0PfEKmSzHDdRoUA1KJZqoFiTBCtIa4GxtJFoxzzOYzRZjQ4VTpswjxKhYss91BNvO0Rb0xwr8j8SzABrVydQg6mIi+5GkmLfhO18QP8AIcOOep1Hq1EqKrktlkLIaZFtyTpJU9hB9L4fZHmc0F0ZXxc2lPpam8NUXTvBEtA2uCLWMQMBvEvhrmcuj1RURNKkkrVjYCZLKJFz+c2xHn4nVhTCJRywZV6WpqUYGJJAQ7zNvMYC5eFc70KraH1ZeqbBK66NR76SbN+thbBDGKb/APxrxPNolSrmqR1AMA7M9isj+C3zXAsfTtY3JvAq+Vy4pZisKxB6YBAURGkFjMelo/PFE+MKBjFGMwGRhcJGMGA2GMn3bGp9/liD5p5yoZBQ1U6mY9NNSNRHdjOy7X9RgJ0j3+vbEZxrmCjlVY1GEgTpBAPkJmyzPc/ScCHDueMzxJSuSoCmVIDu7jSoPeYDbTZVne4xN8I5DpJD5lv2mqpmaghAZ3VAdOr/ABNqPr2xBGirm+Jk6R+z5U7OymXEbqphn3Jk6VsLNgn4dy9SpP4kM9XSFNVyC5UbDsBvEgd8SUYz7+/x9+mKFjGT7nGAe/wxgGA2XCYVd8JiCnsxyJlc3Xr1aussX0GGKgaVW4iL3G9vxx1pfCbJ6v8Aqad41ncR/Sf6RgT4nlq2b4lWoUatSitKoXrVRUcIF0rAABCgwDe0x6YnBw7LZiFRGNBEszM4dyLBySZvBMbG874oJ6fw6yAF6ZPq1RjeR6/4dv8AN5nG6/Dnh9+mx7F7XM/yG/8ArgYzXKGV704sSJLbG3drwe3r9MCea4fW4bXXMqgq5dTdag1Lpb+B5mQdg3mPxC4KXLvDqSx4eXCgzDFYEx5mw2EY3bh/DQRK5YHtLINwI3NxYR+XrCZXJZHP5cZrK0KR/wC9SCgMh79I7yD26heZEYacW5bywpytGjcypVFggowEQJINrD0PacATZNuG05NJsoptJDU7ntN/r+eHb8cySxqr5YXG7oD6d5BiPyjFb/BKnGbzlunQAO4s/wCAsPwjD3n3N0qFXMVClN3LgDUik3pKSJI2tP2xAd0+Z8pUbSK9F2mAAysSe8C+NK/OGTpnS2ZoqdoLAXvv5TgE+HHBRkcsc7UE5nNdFAEXCn+LtAPzH0AHpg6zHwx4fUcu+X1uxJLNUqkkkmSf3m/+nbFHE/EDITH7XR+xn+W3r/Q41q/EDIAf+5pmN4v+g2x3X4X8M3/ZEMf4qn/39/fHdPh1w4AAZSkI2IBBE7kGZB9fpgNOFcy0q6lqZqOoaJWm8A2EfLiD49zTw0uUzLVdYsUKVRERIiAPL7DvGGNTJVeDZiaY15eofOAY7EEwHA2I3HpYFhyeUzYGY8KlW6YOtFYwNxfZh5H6bQRAAf2xwCYFEue+pajRHc6mPn7tgr4bSyeYQGjkpSY6qQG6ggwTtBEEgYk6/C8i2XqtRpZUaaZMpTpSsLImFkER3jbHThw/fVj2YUyPWzLP/wARiiV4SP3NMeSgfh0+Q8sOwffv0w34cZpjvc/kx/rhziDCcYPfv33xmMxQgbHHNZ5KS6qjBRteLzFh3J/rjvOAzmXglGmtfN5yrUrokstIwibjTT6bte3kZMg4CvObuf62Y1MHFNKdQNTVREFWsxYXJn6i/wBsRXFOJ0auitXqGtUbWSiTAAqJoYzdi41HSWEDT8uIAZRq1WoadIMwSpU0INQUCdvRRHntiPr2IBQQ1xO8Ei9z5d/Ub4C+/hFxOjUyzlSorNUY1KYCoFAjToUXFODv5lvPB8MeY+R+ZTlM5Rq6gFmHsI8NjD2HpefMDHpLJ8Wo1Y8KrTqSJGh1a072O3riB5jB79z7jCA+7e/9jjNXv3/TFGA+/f1wuM9+/flhAMBupwmMXGYDz3zVUqD9qSl0I2YJqlfmcysSd9In5YMx5YJOF5PSqqNRZEIqXIMCYY2nUQY2sfUwGVZ/Dr5piQAKpKEMraSI1ahsDuIN/lxmW4edRDPUanUZXswkBiCwUwCFnvAjAECS5BEfPoN1MiTM9osDAvb74bcRyC1KbIf4hpuBaI1dvSPvhGoMgXQ7mGQFZ7swQRftP4XIPftlGptUUqHuf4m9C3yzP6dvPEABSGa4NmBWoktTJ0sCCQQDBRp7eRB6e94xY755M/lDmMoARbxaJPUhG8AXMx2jVuLyMPM7w9atJhUVXA6SItf/AEMz39O1VumY4NmFzNAsaJsVJEEG5Rh5dwf63Al+DzRn8xYdVIkWuetTG1gCJibT9Th1zDysc5xthVtlqKLVqMZgKFFv/I/bpbeMTvKFDJ5muOI5UBGamyVqWxVzBJI+0Wtuf72GPPvMrS1CkI8QJUdyNPTEKs+ZI+1/PFHPP8ZWtmPEPTSTppCCFCAxMAfMTpPeAQLYtSMUjw9KtRSOolVERMdzcx8xhbCYP3xdqH3+v6YgXT79jCx79+/phJ9/hjB79/09cUQ3ONREyNd6i6lVCYM/N/DEXB1EQf5Y83nP13hh4mmCJSykm5+UCARANjtj1LXoK6srKGVhBBEgiNiMUzzdysKGd8JGWlRYh0TvBBlVtO6m0/6AAcJ5grZU6qdQyQQV6tJUqR1Abgjt9PTHo/hzBwlQCPEoJbuAZMT/AOXvfHmjimVOptIAAbpFhM9QPcdwYPr2xZHLHxW0U6NFqBL06fhljU3OoGTIJ7RFyPpfAW7w2nCsN+tvzJ/r/LD0e9/fv0xWfCvihpkvRGhn1dLHUAYBsRBPp9sWBwvilPMUlq0XDo2xHn5HuGBsQbg9sA8j3bCxhBOF9+/xwCYB/jBk6lTh0U5MVkL3jpgiT6aip/2wcQcI6AiCAQdwbgjyM7jt98B5q5Uz75HOU8wFD6CVK3AgqVMnsRqHb8QcLxl1zFVjSpmnSZpAdiWUk620kEAgNJEzY7QMWzzD8H8pmDrpFss9v+XBQwP7h2m3ykfTfFZ858k1+HaA9RKtKo8I6ypDLcKwNriCBeTOwmSBKrw9gW2GmAYm20RBM77TjpRzLowILKyncWIPnI/0tjvXIZQR0gsdQWw7XYW7AHuZJHphjTJM21Sd5sRvsRt9+8eeCr1+FHOzZpWy9aprqU11I83dAdJk99Mi+5DDFhj3797483fC7iHgcQoMSYZ/Dff+MFQCR6kG9+n0x6QxBt79zjBhMKMUbAX9+uEwqjCYCnkpTXzKsZHjNAPrpgfSTecPcjS0u2hjABEkff6R3BJggR2MMeL0Ca7+Hq1GrLCbEE7ekwB9ZOJ0JHWe8D1PTAE9t9vL1OIGlNKVJjbS9Qgi4JkE3gtJAIIBHlscOqZ6mqMHcso0tpgEAQVIsALWkXnsMJlsypguNRIMFoI0ltWnzAAH6+c4cFZmnHSGMkC1zvcERc3v6b4DrSzAIYMCpBEhpsflPbSYhSSLbYiuPUBUpEPEmZEDaO/2/lhzTdUMFAFNtKmSdfTcAd5jvtjTirAoGNjpYbEfKCSY32BYWFo8zgA74W0fB4tUpqxCkOsEzIAJEkWkEA/hgn564ouRVVdi3i0gqiJYvT2O+19+4sPXTkLgais+YYX8bQtiIUoZt27YC/jXmmPEQjHop00KgbgNdj5TqHr+WA04X8RUohlFHpLfPIDGdw1j5bAkD74vPlnmWhnaPiUHLhYVpUqQdIMEH69iR6+Xk9RMdibkRF7wfIWPbtGwk4uP4G5DMpVqNH/DMkMx/wC4sQoH94SZHae22KLlB9/lhJ939+eMPv8ApjBgFwM8/LQGUepWUFljw22cOT06TExNyPIG2CU4rP40ZqFyySYJqORBuQFUbdhqv9RgKm4jli1RqtVdd4hAwEALdWv5Tt37SMdMxmBrEBpKqCSDNryAB9bWvvhxwiv4viCsSRIUqI7dyCNzeZiYmbEnnxCoBUK6ANQBSRBJuCN9vWx2jBHdOJmYPzgghZgyI2mRBEmPr5YneTOdf7Nr1FZS2XqMC4Blli2tY3tYj0GxwCPU1MmhWDrfVeQQRG2wiJ+g2GOj5pTcyHBkhtie8HsDex7jBXqvK5paiq6EMrAMrC4II3Bx2DYpz4Qc56HXJVPkqEmkdU6W3K/RgJ7QZ7GcXA1QAEmwAkk+Quf0wG8+/f3wpw04fxBatOm4t4lMOAewIBj8/wDfDkH37974BZ9+z9cQ3NfLiZ7KvQc6ZurROlxOkx3F4I8iYxNT79+mM9+/TAeY+YeT8xknK1qJKTaooJptts3rtG9/WcR2dyhEHS1zP5Cxm43jtOPS3NGQFbJ10K6ppsQN+pVJEW3kfXfFNcB5IbPVlNxTVjreDH+Xy1XHltgArLmHXRuNJgSLrB2I3t6xP0x6b5d5ipZyitWkdxLIfmUmbH8CJ2P3sI8S+G9OnR/cVXpmmhI6UYsRJmozKSRcgKIAkYEsnm6mTqU81SOpaaA1QCR4lKo1jDEgWt6WOAvCcLjll66uqupBVgGB8wRIP88dB79+++A2XfGYxffb33xmAqevoGYqkkj95Bt2iQbzPb629cM8/wAdOukiEvOklReGlusnsI/12xyz7mnm822+pgVHckUrx598cODuhZWVddQAsSQAVAQKQyj5QAwXciVOAK+GBPDGrqaQtxcM12+wNp/3w8eTSYKVO92HeNtp7Edt5xAZjMeH4QZo1MkKt2JLlSIAuD3P++JDLGFJLFepQQe0ydNrep8pMYgypShl1dagifLUCbgR5T5XjAtzdzWlICmGLOGBGmxO/UI2F9M+v3D/AJ748MtRdToNRvkUsBcyS1t47+p9cU9m6zVDJJY+c33Jgesk+gj6DAGfD/iRmadIimUWaviToJOrSAASTBG3ad98QXM/GKubcVcxV1VNI0QNKhQWGkCBJJvad95JhlQ0mTa14kiRB3m03Ft4Fr7vP7PXxqYrMVps0FllmCkwYmZMA2PecAzyvDyF6gbr0n67foR2x6R+HPD1pcMyypMFCxm/UzEn8z+mB3hvI+QytalVl2pNDUjU0vSZ2jSdulu66hBPebYnOE806K+Zo5jpVHc03JmVPVo+t5XzFu2KCinmFZnUMJQgMPIkSAfsfzxy4fnRWprUXZhI/Egf1jFd5vnA0kqiT4+YqBmiB4VMD+I7zA0CLiCbReT/APUvhUsvlstpdtCr4rGFsJZgWEGBLSe0mCYmA49+/f6Ypz4xZsHNKpgCnSAkmJJloEXm639R9rFq8Xp5XItVUmqtNbOdqrki4bvLG7fhiiuI52rXr1a1ZyXdvkA3lQoAAuDFgPLAE3w++HqZ3K165ZqdQ1NFFh8o0BZLJAkEjSdrA7YDuYuEVctXqUasipB1WMBRMFP8B3BG/eL49Bck8COTyFCgwhlSX/zuS7D7M0fbDH4h8rLncsqQodXEOQZCmdQBGwYWuCO8WxR52oUxMjWw/iae9gYsIvYSRvBwyr0ZOqTvMTBFp+nmfT9LLzHwbzKvCqhUgyC4iTYSfmgRtHc4ncp8P8vkkq1KjeNWWm1goCpIJOkblt4J2HbfAV/yU3g8RyrAyf2imJjs50t94aMXxzhxEJRNFT11REDslgzeg7T9fLFMcgUhX4plF3IfxGt/cpl94k9QH3+uJzmLi7V69ao46dBv5U2DaWW+myTJ/wAY2IxBYfIvEfHTVFkpUaYncwhLGe4JNvoDheUeavFoO2YhDS0AuTAYOoKt9SZAG9xaSRge5Uz/AOzcHzGYPTY+GCTaECoNpEEwdz074D+G1irI9aRSFEOU21ARpB/vMQAu8jWYO+KLm4VxZq5d9KpQkLTZjDOdi17BZIUDcnyxKxgTo8QOZzdGkAoSiPEdRceIigQLfKjOADG6t5YK59+++Az37+898RWQpBSyhQqIzBQLSSSxb8x95v3xI1qukeuw3N/6C5xwp0dI3JPcncknf8ftH0jAJWP8Nr/yid/Y/WmRXRqtSldQ5qU0VTPS06CIMGCN2AHrbFo8RDOppjUpqyJA+Snq6jPZiDYeo8sVTnmp/tbGmCKa1qaqQTsiuIt5zBJm2IDz4QccNfJGi/zZdtF+6GdP4GV+gGDvFE/CHiZpZ8UwOmqWQiQdxrQyP8vp+eL1A9+/f44o3Xf3/TC4Sn79+9sZiCiud21Zh1F4ddUHckWU9wNIk2Mj89uX+E1kdVGmmCgpg1GAZgTLOUWYdiSYJtaTviO5tzgp8Ucq4RpvqBMlkQWAEGwA3t1TMHDduJU6agLUemJJd6ktVc3mFU7KTYdMkjbFE9xDStRXVi5BIUuPndWPVYQqICy23P0kvsvlKxo+NVqdUCEBhQtyGZf/ACEW2O+ILlHINmqpcahTpXlhDEqJ0TsAIBIEgz6yZ3njiJGWbQ4V3KrNp2J0+kQfrC4grnm7jTZvMsUIZaYKagJBuFJkDYkAj007RGInQFWfEGqxgAQJMkSRvcmBA7fTpklFxBZZ0ynbymdhe/08jfTiFHw3AJhREFSJiWk/jIknb8MBxeppdQCSAIMSFm95Jk4kclxGCVqKCBYGQBIiDPY3Mjvf1xDMo1QpJvI/ER97Af7YO6mWo1qUBdIKgkg6jJB7BZBk/oD3mi1uAV/EyeSp1hFOvlQsRtUUAqZ7Ss9twPXAtzdkHyjsDS8WizJVLIOtGUkTA3DX8tMm/fBBxXPitw/KZhDcKrK0A9Q0ydrdKk7Yzm2oaxRkYyqags9MlZEjSZEkbzO1sRFRZB5LVSzeEAX0lTd9caQZ7E6jO3liwOSeW0zVP9szRJpJqUK0/Ku40j5AIiB1MQdu0JzbkaqJVeno0p/cpQdWsTuzSIYbfTD3lYZl+HrlWbpr1HYsymFQDUweWB0jTqhdyyjVecVT/m/nRMwq0qKlMuhBLQJYrZVUKfkibQfK22HvI3w9Zqi5vNAi+ulRPZtw7jzG4X7nbEJy5yQ9YnNrUK08uy6FZPn0QzkA2Akk2Fz98WovHB+yvXI+RSSNpIFhuYLEj8fTASY9/hhpxDMaVLROnb9J/l+P0x1/aQUVh/FEegI1dvT9cR2YzaPUFEn+EsRf5Vt39SO/acQcMxmn8ZiBAWFQGwYmC7f5VFvqcAXxCy7VuhXqsAJVaa6vEbUAzPBnw1E7AmYAmIwc8XqVNM0xqcnQs2AmXLQYmAIie3pGBjlnJ0qFes9SpWI00+pp3GvWSU7am7+v0ACXJXLmZo5ylWahUohBUlnp9PUCgkahIuBbYDHbmLU7BR+7dRTp1OsRBamgYNq0lWFp2898WMKuUJRS1LWLtpm4uIY76b9zivuM57KeJLf8lUqAigGVgy1P3bVBZWA7MRIkTYziiO5k5qFWjl6CMRQQkOCQS7NJdiATaNSreQSTOwxH8w5hm0NqCu7fLITRTQmS5HyvJ8iVA89mfDM8RWNQEx1xUaSyGSZWBeudQ+U7sNhOJnhnCm8CrnTSB8O4ap8iKOlUWbM/yk7kyBbfBExylxDMUWNLL+LVq1dOoijpCU1kDQGmAWN2YKLEyTY2LwLgdYsK+cYNVX/loGLKnr5F/pYebETh9wnJUssq09UvUlmZvmcqBqY2sAIAGwEAYa53j5bO0crRPcvXYXARUnR9SSk+QbzOCoXnj4gjJ5mlTpgVHAJqKTYBoiI2qRMTaPrib4FzTQzaaqTiY6lJAZZF58x6gwfrihud6xPEczqM/v3mO0NHlvbytbtizvhZyMq06WcrsKlR6YNJYGlFPc266kWnsJid8QTPPXMXgZYlGBZgdMGZMbW73n7HyxVvK5QrQ8aogBapWMsoEJOmQTclm+UnsewvenFeBUMzSalWpqysINgDfupiVPcHtGKC5v5CfJVgCv7ssAlYTpKkgQ2+lhaQY+4iAOfhVyQadR83UWFP/t77qdUuQPQwNjc2sJtLFO/Dnnk5QplcwdVBjFOp/wBssbKbAeGbdreo2uIH6+5xRsm/vyxmE7+/fv1xmIPM3xJ6eIVW1AuzAKsfKoRbybEklj9xe8Yg+GcSy6gmsruwqA9IBJTpsWLWEibDzuO0v8Q4biOa1/IpWw3b92pIHaQJJJsIGx3heHsjGyIE19WoqGiCNMqurTYfLv3mcEWLwj4hUnRcvRoVCbKFQAL1GDcG0CWnyJ2xYHKvBw61KtVEmpFMAw3QkRPaZsbdsAnLXAM1QU1Mqcq9NzIOsja1m0TFjYkxJ2xanL6RlqcxNyY2lnY9htffy+mKprmeR8lUWGytGSIOldJtBtpjaPPt9sVnzn8KDQqGtQ1PSYgBFUsyk9iQbruA1iZAtYm5K5289/rbY+/L7xNfj6Uaq0qupfEJCllgSbBdQsd4n8YwAZRTL8NoUqlPLLTahTQ5iYFT94oWeq7dUn7QO+AXmTKeFVaqKb0qdSKgWVEUnneIhZta8ETBsDHncsFz7tPW1LK01iTqLa9QggiFMfiZwPfFljQq5akhvSohNTXJBABBGx2J/EemIJfgvN+XbhoylWUNNSadQXR4doWd1bTY6vM3xqeOVKodS4ommqLUqG4DIpDEHuComNwTfSVOK7yuTJAqilUIaT0o7LY9Q6ZjfuO4nzw7yGbqNNKnUOgEE0nAt1XEkC3mDusgwMUHP9p5bw9TtVaXXSSzdZBEwq/xSFhQC+xucSfKnHcvlgauYSp41ToCQvRSjVdS8iVhmMDcAT3r2jxsvVHisFFRgr1UQBkQNLdK/MbljF+lYmCCfPy1SFEeC9WsfmDMyv4gaSIQWOrVaQbH6YAv4DzVSrBUo0tGWVL1KjKq6Y+UCTLTuCe5Jx3z+RByNelSZKjEMyhYvDagsCeqFA23v6YrPN8IohOp3GZLToSohpiTIlj0qS1tGokzH0jWr5tKZqqzkhgbBVp3JXSDY6gLyALAmwuA14rxuqgNNqlTwdQYEK0gFQkzIMQNIFwf4oMDEhyVnqxeq1NatVGUU/ELgKoFRWcAsepitom3nvDDgLDMz4hVy11YswZXgFphQSo1gaQsH6ThvxGgMlmEp1GcUTqdAS8KdQJVQYmWG/qd4wFucS4xQq0EOumW8RW0tNgxPl3VWNxPy2wIZuuDQ6E8VSwChUeZLyQskK0Qeogk3nfEA3OfiMBTy5qs3SKlbxCLASCAyqQPKALi3bHehxerUdFpUtIBkGjTViLEEqQ0IBHyny74CR4hwdaQWmBFRj0jpfc/xFFJHy2BmZkHAfzZmoZkBBsJF4Uu+sKDYAhRNlHeL7EfHq9YMqagoAZ6xZwWqT1HxDENsF0Lq3iL2BM/n2d3UiEZtemYUMEIEACLAxtJGkdxgCLkfh2SLa81UIpogJRZmpUO46R0ooZVNxqJEHBj8Q+bUq5bK0KVKrRp1aqzrp+HKKVgIoMkSymwi3nbDf4coDRHh0FpU6IDO9RUqPXqEhW6iOhEkQEm+5sZhubuItm6uVp1G1eBUq0y4vKh10Fj2YhQCZF/ObgXZzm7Xnq9RLillGMH+ED94YPZmlFPbceWOvwgyJ8PM5quSar1GVmbTYCHa/lqNzP8PpgHosVzWcU7+BXAJM9VOosfXpQW79vLEbU4zXp062XLOKdRlq1RBBggFJkSATCkReFGA5cTzC5jiGYdSNLVKjyYIPUwSwgwR9d5tbFyfDzi6rwrW5ATL6wTI+VOsellaPsMUrU4e2Wp06h0gZhQ6qDcIGLXI2BgGJsDMb4kuGc0V6mXGTRV8M1TVcAmXUdR1EG1MKs+p3nbAehslVL00ZhpZkUkeRYTAm9v5DywuZyyujI4lWBBHaDY/lhvlOLpUo0awJC1whQHcmooYC3oZPlBPbHPPcU0VadFF11H6iJgJSUjVUa214A7n6EiCieY+Hmk9Sk6gPSYg9ryIgeRU6voR9MWP8IOZ2zOXqUXOpsuQFY3JRp0gn00kfTT5Y6/EbgNOrSGbUmyhXZYINIyVaJGxsCDs3pgV+GFYZbiPhLHh100zJIJC61IncxI9Z7Youcb+/6YzCC/se/YxmA8t/Eil/8AtMwTMFlBJkBToSCbXFxv/rhrkDTatSpuwVZVdYCCCVnUWAhwGixEwBtia+JlfRn64EMjONS3gOaKAN/dJ0vY2+Ug+vL4ccsUc4MxVzlYU6NEAByVE1HJI1arvZW6dzq3xEHXJFV6aVMtVEEHWq7wrFCQCTeGM9587YsfgVXVl6TbaqStvsSoxSdbiaB2UTmRStSrK3h1wf8AJZjT1djNps25tnhfNuU05dKdZGBQIp1RsoFza4jFURuB39xfvsf0xD8fUjLVYAdtBABkgGInt9Z/TD9kkGHt3ggj8ew9Prge5t5ly2Vp/wDEVAAxMKsywmYiZMWuPywAfyzzFlatJqeZqsatKu2ZBY9LACx1bQBbe5iMV/zlxU5nOvVmB2UGYsQoNzDQZiQN++E5m5op1Kvi0KRRmUqxYrBXaYF5IMk/gBGHXIPBv2jO0dQLqW1Q0EMVEw03A+S4OwPlYDjlmj+y5bQQqtpVCflJ6HrVLk2JI07x9IjA/wAn8AbPVqlXNs3hLrZiZjV38h/EAItbbfFm8S5Mp1KKJWYltcjwjonqZoJaSVALSbWnG/COA0KCuqUqgBjU3iORYgxNQqfIyJEDEAbxHkqiBpNJSY0aEYIfEIBBkiDolQdt/OJThtalXyFOn+9RqKNTdKTEU4RiviNC/wAXzSfM3Hcu41Qo/wCY1KdWzlmgkooMPMQw7DfFacPrLRrZqjXK5Wm6LVVAQy6mUCzEXtYSDEmIicA1zgprBpEkKOiZEkR1whK6eqCWKgz3JxzaggpftFcAJoZqdJNaapIAqQrWWWUC8RG84XMU6TZgJJNAw1RlKoICsfDDHQnVMSQekSAdynMWbpZhXWiUVZEKalwSZCgsB0KoGowADsT2o3yDMAuay0eIx0VUGpQzASdOlpJMTAMm3ckFnxXi1WpVoVFVRW0sCGCkKwsV0uI3IiRewxyy2fbKvUamqNRcddGpIDJ0hN7g31KymbSMFVSglenTriQrAqK4UFqQ6FKVQSQ8Geo372tgITK8UpMGNXLMEBYNWo+JTg9K9feCRJBJCk/KZBKHhRqVAcvWWutyr6A7IAROtbFqcj5tJi5veGfFuFVaGYARm8OsQymm7KGJHVc3EST1A9Im+JCklOmQ1WrUNYgMvhDqViqtI0iWZQWWdQEqOnfAReYz1Zg6HwyzELrAnSt9FNQB0iZIAsIJNoiOo0l3UBj8wGokXE+QJ285vHpiQ40ar/O1TUZJ1v4lQhSN6aKdMf4vXyw4y9emlIxd2YlgB+8lYYdQ1NvawUQGPbEFiZ+oo4ciZCsG8CioqaZuSFqaXkSC8PaxBIHoQ/huWapoqqAAVJjVM1aNVWKm8glb3BsJHpC5LidSlTZkhxVRxUiUDCIamwBsVIBUgC+0Wl9k+YFpZig9RFpqyiWRSKdSkVEGGBMwNJH+ImRijTiE5irmXptp1tUdDN71CoW9wYqmVNoOoYiczpqJVq0QAq0qdN0bUSW0HVBIYQDT17iQrRsQCPJ52mMwzPV8VNNTSVIVhcVCGMyydTFIBliwHkIvJVdFOurkyGotCSLltZSVOkggxBtqHa8kOefONeJVAp6dOkFYiytrTTNhEKoO/wCkaqgySZhGNM1TSCuytIAcyEQxtqjV1CygXnDXgCNTdn0hyo0ofmC1KiaUMST0BmYRFwLiIw24lm1fMO1vDBDGGlnI7louxuxsoF4gLgq4uQM5UzFU1akLRytEUqakQqHYtc/PoS5NwHAtjrluN02y+f4jbrY0aTTIFNIRI8pZ2ciLmMBtT4hU6fBzl1DJXaQ0HVqVmbW8juQNJU9iItgbyvMzNklyipASq1UmCSSwGhY77kx3I8pxBcHL3G6FHhNA5ll0NTZdLXLqCw0gd+kAeW2Kw4PxFaeZXMUxFGhXBFMsviimWNoMagB3B8p3OJalyrWFFFqIxQKCfEBubkgCDF2MDy3xu/KcNTCq1AH/AJisrlJNg6LuDB0kAwR+OKLoy9UMqspkEAg+hAI39L4TEVywzCgimprVF0aiNLHTaSDt9/TGYIpj4n8s1dVbMVXopSeoBTWSatUlVAG0KqQzXP1BJGNPh/8ADGnmKFWtWrNTFJ2UhQrLChWZjqMdwuwiPwsDinKLZ/MK1foo0TFLTGtpCMWEghbgDUQTG0TOB/4q8c/Y6FPIZdBTpVKZNRgbhJjTO8m7EmSwt3xFAXKvMWXpVmNfLNmEPysHZHRRN+ggFtNyYF+98HuS5o4SpBo5OsxEQIDC5iymqVmb7euB7k34TVM3SNerWbKUmA8LpGpu+qGYQl7dz9MS2c+Foy4L5biNByiyVraEtMg60LRaYkb4okq3xBomXOTZU31K6IxXeYWJN5jUd/viuGz3iV2qP4jXPh+LUXVpmLMxItJECZnveOOezdbLVSK1NSysD8wqLsCIK2I7wbz5Y4NzEKgHQAo/hCxJ6barmJWbzH6g45gykBagV9BgamCm7dlvcSLHy8sFvwz4jTXJ5ltenMJVR+wcottS9zuQxg95kGMV5xDOBiJmAbqC0Aj/ADEDvAPr9sMKFVqVQMpghgwEg7dQm4n6YC9uL89VldQsKwMF2NJlKHaNHUexsDcfgTcwccGUp0w2kVWuS91UkSzkagx6jpHl9sVnxJGNSk4VGXxqWpkoEHUxUFCwOnYwI7dhGJ/m3NDMcQdtNRkpA00UIIZlXU7AtbSNZnzgxvJCG5l+IRrmkPEAYnUtRaZEAavlXUxMlReCDadsCZ45UpZt6lLSjCmU0tSUStw2pahu0LJNrkxGOvNKVGqoXDwRIDkQR12GnY2I/wBcRmbcGootp0P8xLCZqWiDAJM2G9xG4gK+CcSSvUNOkvguwJ0oVu91cQ7FaigNqCwWEkREYXPZtstVhGFQkAMKdMBl6iyiQAVidMCIFoIwOcLyxqUmZgxCVH0sHjSQELENMsQoBvA+k4551FIK0yxk9MypkCzxqE6jPTBay7fLiiYHNDPSCuaukCxlKgIZtXUj3VLTA9dtRmU5R48tJa+WKVKtBoZTTQ9LRdkWCRJIOm+wPc4iOC8vF001mVQWEU6YU1ST8o+UsA2nbuAJvGD3KUkWhopBsvSCyrOU20nqFMrc6tEsTbWDfEALxjPvqVKZL6WZl0F+k6CrKdQVlCkm1rdoAnhwaiNTNXeoxqdWgE0lY9QvUaJUBySoPfynG3NOXytMlcsDVedbVGbWPmZTq2ksdPoA0wO0vk80a1I6az1VUKtWhWClwBdSvi9p6fLUNxqtRzHBKVyMqRDFQRWL1BJgMSOnXLMzOTAIgADDd+GAN/w7EMsgU6tiVmGWCZDG4JBNxuCZwxzuXCFno1CKZAIPWGUkmKZQdUAqCuoR2kzIR+IVqiQSrhZCs/SyKYnrEAMW0mBLFmNrnAcOM5odRogoGfqpEizrHVYKFIYwBvYG5k4e0c142UWjVPhvSZgpZYDyQNLlfSBIuIBWcMKVZaNcEqjsxMBld1n+FlDrq8iGbUDEGROGXEeLGuYprTpgQFFJbgAk7xJNtRbe5J9Acf2WjKzUqoGkQyu6I2v/AA3IYXHkDvIxxo5kh6gqVWZ4izapdWDHqmADcq14k27mM/Z5tqHnvsLzYxP0Hn5bOnyCqNOqX1G06oImCYJ8idowQlXPMw9WfVMSdzFyJiCLeg3xJcP4stOk6lFZm+ZmLzYEARIAABgR5GbAYjKbQjI4gapuFsQBaTfubTa2+OdPqO5YgWBMljJPa/fsewF8Fdq7wbgqJMX7eUC8REHew3xtRzIDSQSO66ivygAG1xBG8zbzvjvTy9FqQgulSRJYSkbT0yY1H8PKILOpTamwBI7G0GbAxKtcWH0wBrw7n96ciqGZbC+kMsL2sAZi07X+pmcpzartNGi7gxqJCgSfM694MQN8V9wxarQaaswk/L2JG+k/4Rc2kD74tDlHlKpWTSxCwAIhosxa5uN5m8MRbvgDfkLiwr0mZQy6W0lWsQd7dZtB9DPrOMxKcA4EuWTSpJPeWJF7wIA7g73vucJiDm1JmEK5TvICnyt1A/p54BucvhO2ezL11rquqkoKuskugI3EBVIi42PY4PEQlYB0nsQAfyMj/fENxPP16QCxVLOYUqgf80AVfq0D6RigXq8IqCmTxKsrFbU6amowVBbdXXqPmQY88NeODJ5TKtVNNat9IksQzFiSlNdWw/vajtIth3xjL1ajK1TL16rWUImkaRKnrLMAx+0LLG9jgdzfKVbMMtbPKaFBD0UaQB0rJJ1ntq0hZH96ZA3DbhvAlz2Xo5gGmiuzLoi6vTEhdRM6HCkmDH8nn/p3LZnLqalNVlYYEKlVCo3RhpSrBtpaTHeYxK1OGNladNaOVFIEkhQ4qEtpgNuNbDaJIE94wzyGUdFgNp8MLqOvUo1JNgVJYkx0i1vI4AL47yAclL6WNM3RtJZdPrK9LbC5tveLwWR4O2YqqKIZyVliCFCm8AuSF2gTPcj6WjxDhRrJ4DpUVIAgF0GhJBYhFAlokggC+xN8OMvy8MpRYrTZVEFTBDCb7Bh30rqtbcdsQBD5CsaFLL6KBuCrK2l20m2oh9KA6CNRgtpJgx1aJWr0B1pRIdNWipUBOlVUA6S0SRt0k3UQNQOC+vkqVZShd9K/NYqZMAhZrSRYmO8gY6VOXqrKEy1RaSMRGiijkJcNDtUsemIn7C2ArcUKtRvGWmgCyrCVgswNoizMGMSCLX9eL8HzT1KgTLtbVIA1QCC2hioGp+w2upxZPB+TFyrM3iPUZ1AclkALBtWsBHJsLifW0HE1R4fSedSAX7KJYgga5SiRBYne9wPTFFJ1aNWiwpVXKB+u8RJb5miewkbmQPPEjkc5TQpoD19KGTUIUCeptAB1RBYxKkm84s+vysgdmp0yCxMHwmJBIEm9MyRsCoG5FoxB815WqzCnQpuGdtDvFQMoaAOxB1hbxH0iYgGanMOcDKVrBGK7UhTUKHWxYzYANMkkCQZmwYcS4iXqQz16jACRUI0hrG66AIHcELEAyZOCPK8g5h6mqtXGospMrULNDBd/D6YA7yLAAWxP0eUaCFqopPULHV1MSZLlixmiNQjquLeRBJwFXpUdArAyGUyFMQCSSNunuftNtQOOufrFgCo6k6bGG8MQIYACexkCO52OLPTgKaCquug2YK66GGoE6YdWBYQCI2SxaJw049ykhOumBqcOQNamIFix8Y3gFpEb99xQEU+Y3WoHcio2nSItqBYMQWTS4ImdQvaJIk4bUOKKrFgFAZWA8QsxWbHUYOo2t63MxiczPITF4WDpiSPDgai0dXiBWECZJEDTYDGlDlJzpUIA8GC2hQCgIUGam7ExJEiARMziCAzOXFWoSviMTPiFt/MG8RIlYJ7fhjqxgJstg4WPQafQhRLTuCLSZM8t8MehmaFJFlHy6pFlOok6R39N4vh9muXPDTRQoI7Xh2RLJZiQzKFLQIGokC0ASSaK+pUApDlSoSQVhgWYdifmmZkQI077Y51QNcgAsJLSTAmRp2hvP1n64LU5CzFVoFMUaQAAVCKjRIHdpLExJ6QbmwOJjJ/D2mKfhy51H+FWswJINiwIKgHV1AzYQJwFc0srrBqLIIA1aWGpSBfpMHTaZBIA8gbJRgyzlhYX0kwQbXUyPrB39QRYtT4VyyswqoIEnSwEg3k+ESZAgCRYmWXY78L+GAVzUL6jrGiVZiEuG/6NRTqGx2Fpk7BXQYSQ4CgkSQJEXvYXiwj+L0jB/wAu8sUd2DCrZSGJhba9akLGhlJlZM7EqDiYy3wT6vE8amF3RTTaSDtqlVvf+7veBg84byx4aKsUxpIPSsGZG50A9o+5wRALy/T6biB60xJsekCvETsLKPLBZwSkNNypsADCgkeZ0uRv9PPDn+z53Jj0d/5/1w6pUdIgT9ySfuTc4K3pj3vhcYm/v+WMwEbQ7Y0zWUqPADIE9QxY22kMIuZkX+mOtNbYcAe/vgIxOAkH/myCSxlATJ20mbKOwg2xpkuWyrEvWZ1PzDSBqm1zJ3jsB/LE5GMI9+/rgIXO8o5eqoVkECADCkgD+EalNv8ATbDduSctr1qgVo2EaJiAdPoPIiO2CBW7fT9cbL7/AAwJxAZnlNHpaNbqYgMDYG1wswI7DYYccM5eWlZmNUQvzzI07bsew2/piVH+v6Y3C/p/TAM6OSWkIp01Am8Wufr+OOGa4c7/AMai+y6ht6Te/rHaL4kkE/pjH/r/ADxCkM/LKMBqZ9Q7qdIm+wAkbzvbEXW5crEFfDpMLAENoJgEEkgkBvUDudsFjHGxHv8AHFSwfluTGWJYEaQDq0s0hNPS5QlQdzYz+M915QIAWUOki5CajAiZ8Kx3v/tgoQyR78jhWH6x+WIoQPKbICdIYgAALoJIWYEuo85kziMz/AnCQaTKJA1BUhduowoj6hrHz3xYQxkfz/KMUAlHh6OgarU6oJ0/vHZQrzeKh1XuPMibxghTl7qBaoxAJMBqimZ1dqv9fWcTLrJg3Fje/f1xs20+n6YgjctwOkikKu8SdTnYyIJYkCTO/r9FqcBos+tk1GALliLTeCYB6jfviRI3+o/XCKLHF4lua5ZR/CMbJTAFhHv6/XCz+v8AKf5427+/PBWD3+P1xyGTTfQnn8o+/bHQHf3542a3v64g0pZdVEKqqN7AC+Non3/T642Iv9/5Y0Jt94/Mf1wGaR7nCKgFojG8e/xwhG3rikaz3799sM6PFabmAfPcFdioO43l1+/0w8Xt77xhh/6fpEQdVxfqIsTtb6YUHNPPIXKSCRf82FvMgrcDbvjMcqOQRWVlkHQB8zfLcgRMQO2MwnFiLf/Z"/>
          <p:cNvSpPr>
            <a:spLocks noChangeAspect="1" noChangeArrowheads="1"/>
          </p:cNvSpPr>
          <p:nvPr/>
        </p:nvSpPr>
        <p:spPr bwMode="auto">
          <a:xfrm>
            <a:off x="63500" y="-941388"/>
            <a:ext cx="2352675" cy="19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g;base64,/9j/4AAQSkZJRgABAQAAAQABAAD/2wCEAAkGBhQSERUUExQVFRUWFyAaGBgXGBoaHBwaGxocHB0bHB8cHSohHBokHxogHy8gIycpLCwsHR4xNTAqNSYrLCkBCQoKDgwOFw8PFywkHCQsLCwsLCwsLCwsLCwsLCwsLCwsLCwsLCwsLCwsLCwsLCwsLCwsLCwsLCwsLCwsLCwsLP/AABEIAMwA9wMBIgACEQEDEQH/xAAcAAABBAMBAAAAAAAAAAAAAAAGAQQFBwACAwj/xABCEAACAQIEBAQEAwUGBQQDAAABAhEDIQAEEjEFBiJBE1Fh8AcycYGRobEUI0LB0RVSYnLh8SQzQ1OCFjSi0hclsv/EABUBAQEAAAAAAAAAAAAAAAAAAAAB/8QAGBEBAAMBAAAAAAAAAAAAAAAAAAERITH/2gAMAwEAAhEDEQA/ADShxESyhXYqYMARMAwNRHZu/wCOHeT44Wt4TgjcErPcef19PXzBP7azNDiNRFy7VaFWqACCB1CihaJ9BsYBIw+z+azBztJ6NKorAXRhCsgjVLTFiQPObxAJxVHY4yF+ZGUfVfOJ32uJPaTh6vEP8L//AB/+3pgQ4jxP9pommKNTxSCdFv7pBvO8sPpM4ecCzmbRFTMUHdlHzKyCYiS0vv8A17YCdocfR5AWpqG6lb2MHYxY2MTEjzGOjcbQEBtaz3YQPuf6+vrgG4o2afNj9mpVKbglm1lAIKKLkEjdTYeQ87SHFqubdFRssgZyVLeMAgOk3IgtAH59u+IC3McTCLJDRMX7TYTvubffCZfiYqKHQalYSCGHf9D2g4Asvms6GGSqtROpNKOTMx9BJYi0mLjzw7y+TzWTaqUqUIqMXSm5qRJMsBHcDyB+2AKsvx9WqNS0MrrJ0ki4tcGbiCD9xjvX4mVUsadQx2Uqx/8A6E/byxW3DqdbiFSpUOYpJXQyEAcEAWXTJB0GPnv67DG9bmfMUKq06mYXw7hylPxHpx2eYknsQTiizsrmlqKGQyCJ/n9sdsVvw7mJMhpK1qeZoOoCqn/OmWYkqCTqhoggfLcjBpwjmKlmQpQsrFdQSopR4uNQB3X1WRgJQ4z7+/f6HCT79/bGT7/DAKR7/HCT79+/yxhOMPv8MQZhY9ff+2MGExQoxnv+eMIxl8QbDGAY1A9+/TCgYoyfr79++6j3+uMGMA9/ngMA+v5++2F998axhcAs+/thff6Y1Pv8MZGA2n37OM1e/fu2NSPfv6/rhcBspxmEAv79f64zERSnMOVzK5ilWotKLmxKQx3RFBgHq+bspILDBNVzlbxKBCDqLKT1gCVkXdQQZUG47WnAzzZxyrQDMKRamuaQsYJJ0+C9r2uIuNwb4Jc5zAhFEqDDVVuwgRDGxEyT2jvGCm1fh+bpcTo1EIZailDqMjYkmIEN0rsYMbYmv2fOVKw8XTTpwQDTN7wQT3ixESLnEXzDzLUo1ssWpFkNUb02UgmV6WJKmQ2zAE2g4neIcYYPTWnSdtTLJgaAC0GWmx+sfkcBBcb4TWo5zLVUrwA+jb/psykqYsRPcgn8LTPFOD1qjrUqV18KkdfhimpJIjckXESdsQvxAXNGmkKoCtqUq5PUFkBujzXew/HBJmszmRlw9OklSoVBgOQOryBAsN98BGc0cnU6yeIr1fEXSVIc2IupHle9vqMOsnwilVWlXYs9ZABqZzZhZlIWFNxBBHb6Ye8NyRbLhKrTUA0uZDQYiRaIi+xnvOBzIcu1cvmzSXMMlKurVFAUAeIp6gACArFCGkWOk+mKHHMPDsuVWvSCpUXq0qPmSOpToFgR+YPfZMk2R8A1aPhUiAdWry2K1AeorMb7WOJDKcApUSaTlqq1pM1CD13JmAN9wexBiJxDcao0chUWtSWlpJAq0yoJsJDLax7E/TtiBjlsvmWrDOZWlSpAjS6OIJVflYTEAjuItA9cNOHTxGqXfM06PgtahTYq2uRL6p6QQIlZvuMT+cyzZkrVqZulTVRqUU9JJG8km5WLx23tGGyUaXEaLCll6aGTpcpoBg/MrRLBrjSAf8XrQ94LzvU11AadSrQp/wDVMeIAvzFgLVAD/Et488F3DuK0q6a6NRai7SpmD5HuCO4IBxXtajmCi5bPFKFD5RXpi+mw0lgdKTETAsfTG3EM4mQCrljNRz+7KGZHlWWIK9tVr+VzgLKLYzVge5f5lZ0Rc0goVzsCelx5o23e6zP1nBDGAUHChsICPfv6/hhCffv3fAKD79+74WcYMYv9Pff39MAs+/fu2EnCge/Yxk4BT7/PCH3+uF99sZ7/AA++ASffvt/riG5p4pmcvSFTLUPHIbrWbhY3AF22iN/Qxian6/n6evv8cYffv74AP5Y+JFDNt4TjwqxsFJlWNxpBIs3+FhNxE7YL5wEc9ckUK5/aCNJECoyi4nap59Jgt5i+4nDrk3j7gHKZtv8AiKTaA/aosSpnu2kX+l77wF0+/wAPXGD37+36YzGe/fvvihU39+uMxinGYiKb554m1LK14omoNVzsFELDT6ET+u+ChOIUTlUzEqtN9FSSANyrQY3PY4rbnX4h1KFetlloo6g9euSGDqDEA2sR98THD81kF4ZRFUoHWkoamWZTrFmBWbtIIP32nFUTc5800aeXOpWaCCOpAQyxDFdWqAR2BN9tsS/GuZKK5cVTUHVpdbGTcN9rYr3mn4m5V0NAUNSKYEMIAHkANIsIscHXCuM5R8lSql6IC0QCWKgqQsERuCI2icQb8wZl3oXp1FBi66LXkEgnba9hhOUeMOcovioS9Oaf7uCG0mPOFaL6ZMXvgXzXxapKipSpPUCqAx0tpMAbAA2F942ONOQviTRBqrmP3GshlmSNUQRYSuyxI7HAGfD8xWq1X106tGmxlQxVdRUXkhi0RFhE3M7jEdzVy7XP73L1NLo2pTLWNtwzlTO0gbE/dvzT8RsvSRWoOteqrKQiS0qekyYsIM+sDAfmfiVn3JIQhSR0juDciPDJvbc2nz2oPM7mc5mMqBToprYA6telVcTcROxHc+YjDzKcF8WmUrO6v8rojAKD5iACdQvJ9dojAbyr8Qq1FGGay9WGbUjU1tJmReJJNxp89sbcf5pzOYM5HLZhFdCtSo6MsqCI06SSIuJ8mI+kDnJ+HwyrUplFq03aV6xKmLmGMaSouItHcAQSZ+vXdQtLLgd1LVFQL5EET+X54qfPcuZ0/OtfUwAlVbQJ26Qnp+Yk4luWuKZ7LoKTZI5lLBZpuGgetrDcW79otQZ57KgqtLO1C1VoC6CoDxf+JemP0PfEKmSzHDdRoUA1KJZqoFiTBCtIa4GxtJFoxzzOYzRZjQ4VTpswjxKhYss91BNvO0Rb0xwr8j8SzABrVydQg6mIi+5GkmLfhO18QP8AIcOOep1Hq1EqKrktlkLIaZFtyTpJU9hB9L4fZHmc0F0ZXxc2lPpam8NUXTvBEtA2uCLWMQMBvEvhrmcuj1RURNKkkrVjYCZLKJFz+c2xHn4nVhTCJRywZV6WpqUYGJJAQ7zNvMYC5eFc70KraH1ZeqbBK66NR76SbN+thbBDGKb/APxrxPNolSrmqR1AMA7M9isj+C3zXAsfTtY3JvAq+Vy4pZisKxB6YBAURGkFjMelo/PFE+MKBjFGMwGRhcJGMGA2GMn3bGp9/liD5p5yoZBQ1U6mY9NNSNRHdjOy7X9RgJ0j3+vbEZxrmCjlVY1GEgTpBAPkJmyzPc/ScCHDueMzxJSuSoCmVIDu7jSoPeYDbTZVne4xN8I5DpJD5lv2mqpmaghAZ3VAdOr/ABNqPr2xBGirm+Jk6R+z5U7OymXEbqphn3Jk6VsLNgn4dy9SpP4kM9XSFNVyC5UbDsBvEgd8SUYz7+/x9+mKFjGT7nGAe/wxgGA2XCYVd8JiCnsxyJlc3Xr1aussX0GGKgaVW4iL3G9vxx1pfCbJ6v8Aqad41ncR/Sf6RgT4nlq2b4lWoUatSitKoXrVRUcIF0rAABCgwDe0x6YnBw7LZiFRGNBEszM4dyLBySZvBMbG874oJ6fw6yAF6ZPq1RjeR6/4dv8AN5nG6/Dnh9+mx7F7XM/yG/8ArgYzXKGV704sSJLbG3drwe3r9MCea4fW4bXXMqgq5dTdag1Lpb+B5mQdg3mPxC4KXLvDqSx4eXCgzDFYEx5mw2EY3bh/DQRK5YHtLINwI3NxYR+XrCZXJZHP5cZrK0KR/wC9SCgMh79I7yD26heZEYacW5bywpytGjcypVFggowEQJINrD0PacATZNuG05NJsoptJDU7ntN/r+eHb8cySxqr5YXG7oD6d5BiPyjFb/BKnGbzlunQAO4s/wCAsPwjD3n3N0qFXMVClN3LgDUik3pKSJI2tP2xAd0+Z8pUbSK9F2mAAysSe8C+NK/OGTpnS2ZoqdoLAXvv5TgE+HHBRkcsc7UE5nNdFAEXCn+LtAPzH0AHpg6zHwx4fUcu+X1uxJLNUqkkkmSf3m/+nbFHE/EDITH7XR+xn+W3r/Q41q/EDIAf+5pmN4v+g2x3X4X8M3/ZEMf4qn/39/fHdPh1w4AAZSkI2IBBE7kGZB9fpgNOFcy0q6lqZqOoaJWm8A2EfLiD49zTw0uUzLVdYsUKVRERIiAPL7DvGGNTJVeDZiaY15eofOAY7EEwHA2I3HpYFhyeUzYGY8KlW6YOtFYwNxfZh5H6bQRAAf2xwCYFEue+pajRHc6mPn7tgr4bSyeYQGjkpSY6qQG6ggwTtBEEgYk6/C8i2XqtRpZUaaZMpTpSsLImFkER3jbHThw/fVj2YUyPWzLP/wARiiV4SP3NMeSgfh0+Q8sOwffv0w34cZpjvc/kx/rhziDCcYPfv33xmMxQgbHHNZ5KS6qjBRteLzFh3J/rjvOAzmXglGmtfN5yrUrokstIwibjTT6bte3kZMg4CvObuf62Y1MHFNKdQNTVREFWsxYXJn6i/wBsRXFOJ0auitXqGtUbWSiTAAqJoYzdi41HSWEDT8uIAZRq1WoadIMwSpU0INQUCdvRRHntiPr2IBQQ1xO8Ei9z5d/Ub4C+/hFxOjUyzlSorNUY1KYCoFAjToUXFODv5lvPB8MeY+R+ZTlM5Rq6gFmHsI8NjD2HpefMDHpLJ8Wo1Y8KrTqSJGh1a072O3riB5jB79z7jCA+7e/9jjNXv3/TFGA+/f1wuM9+/flhAMBupwmMXGYDz3zVUqD9qSl0I2YJqlfmcysSd9In5YMx5YJOF5PSqqNRZEIqXIMCYY2nUQY2sfUwGVZ/Dr5piQAKpKEMraSI1ahsDuIN/lxmW4edRDPUanUZXswkBiCwUwCFnvAjAECS5BEfPoN1MiTM9osDAvb74bcRyC1KbIf4hpuBaI1dvSPvhGoMgXQ7mGQFZ7swQRftP4XIPftlGptUUqHuf4m9C3yzP6dvPEABSGa4NmBWoktTJ0sCCQQDBRp7eRB6e94xY755M/lDmMoARbxaJPUhG8AXMx2jVuLyMPM7w9atJhUVXA6SItf/AEMz39O1VumY4NmFzNAsaJsVJEEG5Rh5dwf63Al+DzRn8xYdVIkWuetTG1gCJibT9Th1zDysc5xthVtlqKLVqMZgKFFv/I/bpbeMTvKFDJ5muOI5UBGamyVqWxVzBJI+0Wtuf72GPPvMrS1CkI8QJUdyNPTEKs+ZI+1/PFHPP8ZWtmPEPTSTppCCFCAxMAfMTpPeAQLYtSMUjw9KtRSOolVERMdzcx8xhbCYP3xdqH3+v6YgXT79jCx79+/phJ9/hjB79/09cUQ3ONREyNd6i6lVCYM/N/DEXB1EQf5Y83nP13hh4mmCJSykm5+UCARANjtj1LXoK6srKGVhBBEgiNiMUzzdysKGd8JGWlRYh0TvBBlVtO6m0/6AAcJ5grZU6qdQyQQV6tJUqR1Abgjt9PTHo/hzBwlQCPEoJbuAZMT/AOXvfHmjimVOptIAAbpFhM9QPcdwYPr2xZHLHxW0U6NFqBL06fhljU3OoGTIJ7RFyPpfAW7w2nCsN+tvzJ/r/LD0e9/fv0xWfCvihpkvRGhn1dLHUAYBsRBPp9sWBwvilPMUlq0XDo2xHn5HuGBsQbg9sA8j3bCxhBOF9+/xwCYB/jBk6lTh0U5MVkL3jpgiT6aip/2wcQcI6AiCAQdwbgjyM7jt98B5q5Uz75HOU8wFD6CVK3AgqVMnsRqHb8QcLxl1zFVjSpmnSZpAdiWUk620kEAgNJEzY7QMWzzD8H8pmDrpFss9v+XBQwP7h2m3ykfTfFZ858k1+HaA9RKtKo8I6ypDLcKwNriCBeTOwmSBKrw9gW2GmAYm20RBM77TjpRzLowILKyncWIPnI/0tjvXIZQR0gsdQWw7XYW7AHuZJHphjTJM21Sd5sRvsRt9+8eeCr1+FHOzZpWy9aprqU11I83dAdJk99Mi+5DDFhj3797483fC7iHgcQoMSYZ/Dff+MFQCR6kG9+n0x6QxBt79zjBhMKMUbAX9+uEwqjCYCnkpTXzKsZHjNAPrpgfSTecPcjS0u2hjABEkff6R3BJggR2MMeL0Ca7+Hq1GrLCbEE7ekwB9ZOJ0JHWe8D1PTAE9t9vL1OIGlNKVJjbS9Qgi4JkE3gtJAIIBHlscOqZ6mqMHcso0tpgEAQVIsALWkXnsMJlsypguNRIMFoI0ltWnzAAH6+c4cFZmnHSGMkC1zvcERc3v6b4DrSzAIYMCpBEhpsflPbSYhSSLbYiuPUBUpEPEmZEDaO/2/lhzTdUMFAFNtKmSdfTcAd5jvtjTirAoGNjpYbEfKCSY32BYWFo8zgA74W0fB4tUpqxCkOsEzIAJEkWkEA/hgn564ouRVVdi3i0gqiJYvT2O+19+4sPXTkLgais+YYX8bQtiIUoZt27YC/jXmmPEQjHop00KgbgNdj5TqHr+WA04X8RUohlFHpLfPIDGdw1j5bAkD74vPlnmWhnaPiUHLhYVpUqQdIMEH69iR6+Xk9RMdibkRF7wfIWPbtGwk4uP4G5DMpVqNH/DMkMx/wC4sQoH94SZHae22KLlB9/lhJ939+eMPv8ApjBgFwM8/LQGUepWUFljw22cOT06TExNyPIG2CU4rP40ZqFyySYJqORBuQFUbdhqv9RgKm4jli1RqtVdd4hAwEALdWv5Tt37SMdMxmBrEBpKqCSDNryAB9bWvvhxwiv4viCsSRIUqI7dyCNzeZiYmbEnnxCoBUK6ANQBSRBJuCN9vWx2jBHdOJmYPzgghZgyI2mRBEmPr5YneTOdf7Nr1FZS2XqMC4Blli2tY3tYj0GxwCPU1MmhWDrfVeQQRG2wiJ+g2GOj5pTcyHBkhtie8HsDex7jBXqvK5paiq6EMrAMrC4II3Bx2DYpz4Qc56HXJVPkqEmkdU6W3K/RgJ7QZ7GcXA1QAEmwAkk+Quf0wG8+/f3wpw04fxBatOm4t4lMOAewIBj8/wDfDkH37974BZ9+z9cQ3NfLiZ7KvQc6ZurROlxOkx3F4I8iYxNT79+mM9+/TAeY+YeT8xknK1qJKTaooJptts3rtG9/WcR2dyhEHS1zP5Cxm43jtOPS3NGQFbJ10K6ppsQN+pVJEW3kfXfFNcB5IbPVlNxTVjreDH+Xy1XHltgArLmHXRuNJgSLrB2I3t6xP0x6b5d5ipZyitWkdxLIfmUmbH8CJ2P3sI8S+G9OnR/cVXpmmhI6UYsRJmozKSRcgKIAkYEsnm6mTqU81SOpaaA1QCR4lKo1jDEgWt6WOAvCcLjll66uqupBVgGB8wRIP88dB79+++A2XfGYxffb33xmAqevoGYqkkj95Bt2iQbzPb629cM8/wAdOukiEvOklReGlusnsI/12xyz7mnm822+pgVHckUrx598cODuhZWVddQAsSQAVAQKQyj5QAwXciVOAK+GBPDGrqaQtxcM12+wNp/3w8eTSYKVO92HeNtp7Edt5xAZjMeH4QZo1MkKt2JLlSIAuD3P++JDLGFJLFepQQe0ydNrep8pMYgypShl1dagifLUCbgR5T5XjAtzdzWlICmGLOGBGmxO/UI2F9M+v3D/AJ748MtRdToNRvkUsBcyS1t47+p9cU9m6zVDJJY+c33Jgesk+gj6DAGfD/iRmadIimUWaviToJOrSAASTBG3ad98QXM/GKubcVcxV1VNI0QNKhQWGkCBJJvad95JhlQ0mTa14kiRB3m03Ft4Fr7vP7PXxqYrMVps0FllmCkwYmZMA2PecAzyvDyF6gbr0n67foR2x6R+HPD1pcMyypMFCxm/UzEn8z+mB3hvI+QytalVl2pNDUjU0vSZ2jSdulu66hBPebYnOE806K+Zo5jpVHc03JmVPVo+t5XzFu2KCinmFZnUMJQgMPIkSAfsfzxy4fnRWprUXZhI/Egf1jFd5vnA0kqiT4+YqBmiB4VMD+I7zA0CLiCbReT/APUvhUsvlstpdtCr4rGFsJZgWEGBLSe0mCYmA49+/f6Ypz4xZsHNKpgCnSAkmJJloEXm639R9rFq8Xp5XItVUmqtNbOdqrki4bvLG7fhiiuI52rXr1a1ZyXdvkA3lQoAAuDFgPLAE3w++HqZ3K165ZqdQ1NFFh8o0BZLJAkEjSdrA7YDuYuEVctXqUasipB1WMBRMFP8B3BG/eL49Bck8COTyFCgwhlSX/zuS7D7M0fbDH4h8rLncsqQodXEOQZCmdQBGwYWuCO8WxR52oUxMjWw/iae9gYsIvYSRvBwyr0ZOqTvMTBFp+nmfT9LLzHwbzKvCqhUgyC4iTYSfmgRtHc4ncp8P8vkkq1KjeNWWm1goCpIJOkblt4J2HbfAV/yU3g8RyrAyf2imJjs50t94aMXxzhxEJRNFT11REDslgzeg7T9fLFMcgUhX4plF3IfxGt/cpl94k9QH3+uJzmLi7V69ao46dBv5U2DaWW+myTJ/wAY2IxBYfIvEfHTVFkpUaYncwhLGe4JNvoDheUeavFoO2YhDS0AuTAYOoKt9SZAG9xaSRge5Uz/AOzcHzGYPTY+GCTaECoNpEEwdz074D+G1irI9aRSFEOU21ARpB/vMQAu8jWYO+KLm4VxZq5d9KpQkLTZjDOdi17BZIUDcnyxKxgTo8QOZzdGkAoSiPEdRceIigQLfKjOADG6t5YK59+++Az37+898RWQpBSyhQqIzBQLSSSxb8x95v3xI1qukeuw3N/6C5xwp0dI3JPcncknf8ftH0jAJWP8Nr/yid/Y/WmRXRqtSldQ5qU0VTPS06CIMGCN2AHrbFo8RDOppjUpqyJA+Snq6jPZiDYeo8sVTnmp/tbGmCKa1qaqQTsiuIt5zBJm2IDz4QccNfJGi/zZdtF+6GdP4GV+gGDvFE/CHiZpZ8UwOmqWQiQdxrQyP8vp+eL1A9+/f44o3Xf3/TC4Sn79+9sZiCiud21Zh1F4ddUHckWU9wNIk2Mj89uX+E1kdVGmmCgpg1GAZgTLOUWYdiSYJtaTviO5tzgp8Ucq4RpvqBMlkQWAEGwA3t1TMHDduJU6agLUemJJd6ktVc3mFU7KTYdMkjbFE9xDStRXVi5BIUuPndWPVYQqICy23P0kvsvlKxo+NVqdUCEBhQtyGZf/ACEW2O+ILlHINmqpcahTpXlhDEqJ0TsAIBIEgz6yZ3njiJGWbQ4V3KrNp2J0+kQfrC4grnm7jTZvMsUIZaYKagJBuFJkDYkAj007RGInQFWfEGqxgAQJMkSRvcmBA7fTpklFxBZZ0ynbymdhe/08jfTiFHw3AJhREFSJiWk/jIknb8MBxeppdQCSAIMSFm95Jk4kclxGCVqKCBYGQBIiDPY3Mjvf1xDMo1QpJvI/ER97Af7YO6mWo1qUBdIKgkg6jJB7BZBk/oD3mi1uAV/EyeSp1hFOvlQsRtUUAqZ7Ss9twPXAtzdkHyjsDS8WizJVLIOtGUkTA3DX8tMm/fBBxXPitw/KZhDcKrK0A9Q0ydrdKk7Yzm2oaxRkYyqags9MlZEjSZEkbzO1sRFRZB5LVSzeEAX0lTd9caQZ7E6jO3liwOSeW0zVP9szRJpJqUK0/Ku40j5AIiB1MQdu0JzbkaqJVeno0p/cpQdWsTuzSIYbfTD3lYZl+HrlWbpr1HYsymFQDUweWB0jTqhdyyjVecVT/m/nRMwq0qKlMuhBLQJYrZVUKfkibQfK22HvI3w9Zqi5vNAi+ulRPZtw7jzG4X7nbEJy5yQ9YnNrUK08uy6FZPn0QzkA2Akk2Fz98WovHB+yvXI+RSSNpIFhuYLEj8fTASY9/hhpxDMaVLROnb9J/l+P0x1/aQUVh/FEegI1dvT9cR2YzaPUFEn+EsRf5Vt39SO/acQcMxmn8ZiBAWFQGwYmC7f5VFvqcAXxCy7VuhXqsAJVaa6vEbUAzPBnw1E7AmYAmIwc8XqVNM0xqcnQs2AmXLQYmAIie3pGBjlnJ0qFes9SpWI00+pp3GvWSU7am7+v0ACXJXLmZo5ylWahUohBUlnp9PUCgkahIuBbYDHbmLU7BR+7dRTp1OsRBamgYNq0lWFp2898WMKuUJRS1LWLtpm4uIY76b9zivuM57KeJLf8lUqAigGVgy1P3bVBZWA7MRIkTYziiO5k5qFWjl6CMRQQkOCQS7NJdiATaNSreQSTOwxH8w5hm0NqCu7fLITRTQmS5HyvJ8iVA89mfDM8RWNQEx1xUaSyGSZWBeudQ+U7sNhOJnhnCm8CrnTSB8O4ap8iKOlUWbM/yk7kyBbfBExylxDMUWNLL+LVq1dOoijpCU1kDQGmAWN2YKLEyTY2LwLgdYsK+cYNVX/loGLKnr5F/pYebETh9wnJUssq09UvUlmZvmcqBqY2sAIAGwEAYa53j5bO0crRPcvXYXARUnR9SSk+QbzOCoXnj4gjJ5mlTpgVHAJqKTYBoiI2qRMTaPrib4FzTQzaaqTiY6lJAZZF58x6gwfrihud6xPEczqM/v3mO0NHlvbytbtizvhZyMq06WcrsKlR6YNJYGlFPc266kWnsJid8QTPPXMXgZYlGBZgdMGZMbW73n7HyxVvK5QrQ8aogBapWMsoEJOmQTclm+UnsewvenFeBUMzSalWpqysINgDfupiVPcHtGKC5v5CfJVgCv7ssAlYTpKkgQ2+lhaQY+4iAOfhVyQadR83UWFP/t77qdUuQPQwNjc2sJtLFO/Dnnk5QplcwdVBjFOp/wBssbKbAeGbdreo2uIH6+5xRsm/vyxmE7+/fv1xmIPM3xJ6eIVW1AuzAKsfKoRbybEklj9xe8Yg+GcSy6gmsruwqA9IBJTpsWLWEibDzuO0v8Q4biOa1/IpWw3b92pIHaQJJJsIGx3heHsjGyIE19WoqGiCNMqurTYfLv3mcEWLwj4hUnRcvRoVCbKFQAL1GDcG0CWnyJ2xYHKvBw61KtVEmpFMAw3QkRPaZsbdsAnLXAM1QU1Mqcq9NzIOsja1m0TFjYkxJ2xanL6RlqcxNyY2lnY9htffy+mKprmeR8lUWGytGSIOldJtBtpjaPPt9sVnzn8KDQqGtQ1PSYgBFUsyk9iQbruA1iZAtYm5K5289/rbY+/L7xNfj6Uaq0qupfEJCllgSbBdQsd4n8YwAZRTL8NoUqlPLLTahTQ5iYFT94oWeq7dUn7QO+AXmTKeFVaqKb0qdSKgWVEUnneIhZta8ETBsDHncsFz7tPW1LK01iTqLa9QggiFMfiZwPfFljQq5akhvSohNTXJBABBGx2J/EemIJfgvN+XbhoylWUNNSadQXR4doWd1bTY6vM3xqeOVKodS4ommqLUqG4DIpDEHuComNwTfSVOK7yuTJAqilUIaT0o7LY9Q6ZjfuO4nzw7yGbqNNKnUOgEE0nAt1XEkC3mDusgwMUHP9p5bw9TtVaXXSSzdZBEwq/xSFhQC+xucSfKnHcvlgauYSp41ToCQvRSjVdS8iVhmMDcAT3r2jxsvVHisFFRgr1UQBkQNLdK/MbljF+lYmCCfPy1SFEeC9WsfmDMyv4gaSIQWOrVaQbH6YAv4DzVSrBUo0tGWVL1KjKq6Y+UCTLTuCe5Jx3z+RByNelSZKjEMyhYvDagsCeqFA23v6YrPN8IohOp3GZLToSohpiTIlj0qS1tGokzH0jWr5tKZqqzkhgbBVp3JXSDY6gLyALAmwuA14rxuqgNNqlTwdQYEK0gFQkzIMQNIFwf4oMDEhyVnqxeq1NatVGUU/ELgKoFRWcAsepitom3nvDDgLDMz4hVy11YswZXgFphQSo1gaQsH6ThvxGgMlmEp1GcUTqdAS8KdQJVQYmWG/qd4wFucS4xQq0EOumW8RW0tNgxPl3VWNxPy2wIZuuDQ6E8VSwChUeZLyQskK0Qeogk3nfEA3OfiMBTy5qs3SKlbxCLASCAyqQPKALi3bHehxerUdFpUtIBkGjTViLEEqQ0IBHyny74CR4hwdaQWmBFRj0jpfc/xFFJHy2BmZkHAfzZmoZkBBsJF4Uu+sKDYAhRNlHeL7EfHq9YMqagoAZ6xZwWqT1HxDENsF0Lq3iL2BM/n2d3UiEZtemYUMEIEACLAxtJGkdxgCLkfh2SLa81UIpogJRZmpUO46R0ooZVNxqJEHBj8Q+bUq5bK0KVKrRp1aqzrp+HKKVgIoMkSymwi3nbDf4coDRHh0FpU6IDO9RUqPXqEhW6iOhEkQEm+5sZhubuItm6uVp1G1eBUq0y4vKh10Fj2YhQCZF/ObgXZzm7Xnq9RLillGMH+ED94YPZmlFPbceWOvwgyJ8PM5quSar1GVmbTYCHa/lqNzP8PpgHosVzWcU7+BXAJM9VOosfXpQW79vLEbU4zXp062XLOKdRlq1RBBggFJkSATCkReFGA5cTzC5jiGYdSNLVKjyYIPUwSwgwR9d5tbFyfDzi6rwrW5ATL6wTI+VOsellaPsMUrU4e2Wp06h0gZhQ6qDcIGLXI2BgGJsDMb4kuGc0V6mXGTRV8M1TVcAmXUdR1EG1MKs+p3nbAehslVL00ZhpZkUkeRYTAm9v5DywuZyyujI4lWBBHaDY/lhvlOLpUo0awJC1whQHcmooYC3oZPlBPbHPPcU0VadFF11H6iJgJSUjVUa214A7n6EiCieY+Hmk9Sk6gPSYg9ryIgeRU6voR9MWP8IOZ2zOXqUXOpsuQFY3JRp0gn00kfTT5Y6/EbgNOrSGbUmyhXZYINIyVaJGxsCDs3pgV+GFYZbiPhLHh100zJIJC61IncxI9Z7Youcb+/6YzCC/se/YxmA8t/Eil/8AtMwTMFlBJkBToSCbXFxv/rhrkDTatSpuwVZVdYCCCVnUWAhwGixEwBtia+JlfRn64EMjONS3gOaKAN/dJ0vY2+Ug+vL4ccsUc4MxVzlYU6NEAByVE1HJI1arvZW6dzq3xEHXJFV6aVMtVEEHWq7wrFCQCTeGM9587YsfgVXVl6TbaqStvsSoxSdbiaB2UTmRStSrK3h1wf8AJZjT1djNps25tnhfNuU05dKdZGBQIp1RsoFza4jFURuB39xfvsf0xD8fUjLVYAdtBABkgGInt9Z/TD9kkGHt3ggj8ew9Prge5t5ly2Vp/wDEVAAxMKsywmYiZMWuPywAfyzzFlatJqeZqsatKu2ZBY9LACx1bQBbe5iMV/zlxU5nOvVmB2UGYsQoNzDQZiQN++E5m5op1Kvi0KRRmUqxYrBXaYF5IMk/gBGHXIPBv2jO0dQLqW1Q0EMVEw03A+S4OwPlYDjlmj+y5bQQqtpVCflJ6HrVLk2JI07x9IjA/wAn8AbPVqlXNs3hLrZiZjV38h/EAItbbfFm8S5Mp1KKJWYltcjwjonqZoJaSVALSbWnG/COA0KCuqUqgBjU3iORYgxNQqfIyJEDEAbxHkqiBpNJSY0aEYIfEIBBkiDolQdt/OJThtalXyFOn+9RqKNTdKTEU4RiviNC/wAXzSfM3Hcu41Qo/wCY1KdWzlmgkooMPMQw7DfFacPrLRrZqjXK5Wm6LVVAQy6mUCzEXtYSDEmIicA1zgprBpEkKOiZEkR1whK6eqCWKgz3JxzaggpftFcAJoZqdJNaapIAqQrWWWUC8RG84XMU6TZgJJNAw1RlKoICsfDDHQnVMSQekSAdynMWbpZhXWiUVZEKalwSZCgsB0KoGowADsT2o3yDMAuay0eIx0VUGpQzASdOlpJMTAMm3ckFnxXi1WpVoVFVRW0sCGCkKwsV0uI3IiRewxyy2fbKvUamqNRcddGpIDJ0hN7g31KymbSMFVSglenTriQrAqK4UFqQ6FKVQSQ8Geo372tgITK8UpMGNXLMEBYNWo+JTg9K9feCRJBJCk/KZBKHhRqVAcvWWutyr6A7IAROtbFqcj5tJi5veGfFuFVaGYARm8OsQymm7KGJHVc3EST1A9Im+JCklOmQ1WrUNYgMvhDqViqtI0iWZQWWdQEqOnfAReYz1Zg6HwyzELrAnSt9FNQB0iZIAsIJNoiOo0l3UBj8wGokXE+QJ285vHpiQ40ar/O1TUZJ1v4lQhSN6aKdMf4vXyw4y9emlIxd2YlgB+8lYYdQ1NvawUQGPbEFiZ+oo4ciZCsG8CioqaZuSFqaXkSC8PaxBIHoQ/huWapoqqAAVJjVM1aNVWKm8glb3BsJHpC5LidSlTZkhxVRxUiUDCIamwBsVIBUgC+0Wl9k+YFpZig9RFpqyiWRSKdSkVEGGBMwNJH+ImRijTiE5irmXptp1tUdDN71CoW9wYqmVNoOoYiczpqJVq0QAq0qdN0bUSW0HVBIYQDT17iQrRsQCPJ52mMwzPV8VNNTSVIVhcVCGMyydTFIBliwHkIvJVdFOurkyGotCSLltZSVOkggxBtqHa8kOefONeJVAp6dOkFYiytrTTNhEKoO/wCkaqgySZhGNM1TSCuytIAcyEQxtqjV1CygXnDXgCNTdn0hyo0ofmC1KiaUMST0BmYRFwLiIw24lm1fMO1vDBDGGlnI7louxuxsoF4gLgq4uQM5UzFU1akLRytEUqakQqHYtc/PoS5NwHAtjrluN02y+f4jbrY0aTTIFNIRI8pZ2ciLmMBtT4hU6fBzl1DJXaQ0HVqVmbW8juQNJU9iItgbyvMzNklyipASq1UmCSSwGhY77kx3I8pxBcHL3G6FHhNA5ll0NTZdLXLqCw0gd+kAeW2Kw4PxFaeZXMUxFGhXBFMsviimWNoMagB3B8p3OJalyrWFFFqIxQKCfEBubkgCDF2MDy3xu/KcNTCq1AH/AJisrlJNg6LuDB0kAwR+OKLoy9UMqspkEAg+hAI39L4TEVywzCgimprVF0aiNLHTaSDt9/TGYIpj4n8s1dVbMVXopSeoBTWSatUlVAG0KqQzXP1BJGNPh/8ADGnmKFWtWrNTFJ2UhQrLChWZjqMdwuwiPwsDinKLZ/MK1foo0TFLTGtpCMWEghbgDUQTG0TOB/4q8c/Y6FPIZdBTpVKZNRgbhJjTO8m7EmSwt3xFAXKvMWXpVmNfLNmEPysHZHRRN+ggFtNyYF+98HuS5o4SpBo5OsxEQIDC5iymqVmb7euB7k34TVM3SNerWbKUmA8LpGpu+qGYQl7dz9MS2c+Foy4L5biNByiyVraEtMg60LRaYkb4okq3xBomXOTZU31K6IxXeYWJN5jUd/viuGz3iV2qP4jXPh+LUXVpmLMxItJECZnveOOezdbLVSK1NSysD8wqLsCIK2I7wbz5Y4NzEKgHQAo/hCxJ6barmJWbzH6g45gykBagV9BgamCm7dlvcSLHy8sFvwz4jTXJ5ltenMJVR+wcottS9zuQxg95kGMV5xDOBiJmAbqC0Aj/ADEDvAPr9sMKFVqVQMpghgwEg7dQm4n6YC9uL89VldQsKwMF2NJlKHaNHUexsDcfgTcwccGUp0w2kVWuS91UkSzkagx6jpHl9sVnxJGNSk4VGXxqWpkoEHUxUFCwOnYwI7dhGJ/m3NDMcQdtNRkpA00UIIZlXU7AtbSNZnzgxvJCG5l+IRrmkPEAYnUtRaZEAavlXUxMlReCDadsCZ45UpZt6lLSjCmU0tSUStw2pahu0LJNrkxGOvNKVGqoXDwRIDkQR12GnY2I/wBcRmbcGootp0P8xLCZqWiDAJM2G9xG4gK+CcSSvUNOkvguwJ0oVu91cQ7FaigNqCwWEkREYXPZtstVhGFQkAMKdMBl6iyiQAVidMCIFoIwOcLyxqUmZgxCVH0sHjSQELENMsQoBvA+k4551FIK0yxk9MypkCzxqE6jPTBay7fLiiYHNDPSCuaukCxlKgIZtXUj3VLTA9dtRmU5R48tJa+WKVKtBoZTTQ9LRdkWCRJIOm+wPc4iOC8vF001mVQWEU6YU1ST8o+UsA2nbuAJvGD3KUkWhopBsvSCyrOU20nqFMrc6tEsTbWDfEALxjPvqVKZL6WZl0F+k6CrKdQVlCkm1rdoAnhwaiNTNXeoxqdWgE0lY9QvUaJUBySoPfynG3NOXytMlcsDVedbVGbWPmZTq2ksdPoA0wO0vk80a1I6az1VUKtWhWClwBdSvi9p6fLUNxqtRzHBKVyMqRDFQRWL1BJgMSOnXLMzOTAIgADDd+GAN/w7EMsgU6tiVmGWCZDG4JBNxuCZwxzuXCFno1CKZAIPWGUkmKZQdUAqCuoR2kzIR+IVqiQSrhZCs/SyKYnrEAMW0mBLFmNrnAcOM5odRogoGfqpEizrHVYKFIYwBvYG5k4e0c142UWjVPhvSZgpZYDyQNLlfSBIuIBWcMKVZaNcEqjsxMBld1n+FlDrq8iGbUDEGROGXEeLGuYprTpgQFFJbgAk7xJNtRbe5J9Acf2WjKzUqoGkQyu6I2v/AA3IYXHkDvIxxo5kh6gqVWZ4izapdWDHqmADcq14k27mM/Z5tqHnvsLzYxP0Hn5bOnyCqNOqX1G06oImCYJ8idowQlXPMw9WfVMSdzFyJiCLeg3xJcP4stOk6lFZm+ZmLzYEARIAABgR5GbAYjKbQjI4gapuFsQBaTfubTa2+OdPqO5YgWBMljJPa/fsewF8Fdq7wbgqJMX7eUC8REHew3xtRzIDSQSO66ivygAG1xBG8zbzvjvTy9FqQgulSRJYSkbT0yY1H8PKILOpTamwBI7G0GbAxKtcWH0wBrw7n96ciqGZbC+kMsL2sAZi07X+pmcpzartNGi7gxqJCgSfM694MQN8V9wxarQaaswk/L2JG+k/4Rc2kD74tDlHlKpWTSxCwAIhosxa5uN5m8MRbvgDfkLiwr0mZQy6W0lWsQd7dZtB9DPrOMxKcA4EuWTSpJPeWJF7wIA7g73vucJiDm1JmEK5TvICnyt1A/p54BucvhO2ezL11rquqkoKuskugI3EBVIi42PY4PEQlYB0nsQAfyMj/fENxPP16QCxVLOYUqgf80AVfq0D6RigXq8IqCmTxKsrFbU6amowVBbdXXqPmQY88NeODJ5TKtVNNat9IksQzFiSlNdWw/vajtIth3xjL1ajK1TL16rWUImkaRKnrLMAx+0LLG9jgdzfKVbMMtbPKaFBD0UaQB0rJJ1ntq0hZH96ZA3DbhvAlz2Xo5gGmiuzLoi6vTEhdRM6HCkmDH8nn/p3LZnLqalNVlYYEKlVCo3RhpSrBtpaTHeYxK1OGNladNaOVFIEkhQ4qEtpgNuNbDaJIE94wzyGUdFgNp8MLqOvUo1JNgVJYkx0i1vI4AL47yAclL6WNM3RtJZdPrK9LbC5tveLwWR4O2YqqKIZyVliCFCm8AuSF2gTPcj6WjxDhRrJ4DpUVIAgF0GhJBYhFAlokggC+xN8OMvy8MpRYrTZVEFTBDCb7Bh30rqtbcdsQBD5CsaFLL6KBuCrK2l20m2oh9KA6CNRgtpJgx1aJWr0B1pRIdNWipUBOlVUA6S0SRt0k3UQNQOC+vkqVZShd9K/NYqZMAhZrSRYmO8gY6VOXqrKEy1RaSMRGiijkJcNDtUsemIn7C2ArcUKtRvGWmgCyrCVgswNoizMGMSCLX9eL8HzT1KgTLtbVIA1QCC2hioGp+w2upxZPB+TFyrM3iPUZ1AclkALBtWsBHJsLifW0HE1R4fSedSAX7KJYgga5SiRBYne9wPTFFJ1aNWiwpVXKB+u8RJb5miewkbmQPPEjkc5TQpoD19KGTUIUCeptAB1RBYxKkm84s+vysgdmp0yCxMHwmJBIEm9MyRsCoG5FoxB815WqzCnQpuGdtDvFQMoaAOxB1hbxH0iYgGanMOcDKVrBGK7UhTUKHWxYzYANMkkCQZmwYcS4iXqQz16jACRUI0hrG66AIHcELEAyZOCPK8g5h6mqtXGospMrULNDBd/D6YA7yLAAWxP0eUaCFqopPULHV1MSZLlixmiNQjquLeRBJwFXpUdArAyGUyFMQCSSNunuftNtQOOufrFgCo6k6bGG8MQIYACexkCO52OLPTgKaCquug2YK66GGoE6YdWBYQCI2SxaJw049ykhOumBqcOQNamIFix8Y3gFpEb99xQEU+Y3WoHcio2nSItqBYMQWTS4ImdQvaJIk4bUOKKrFgFAZWA8QsxWbHUYOo2t63MxiczPITF4WDpiSPDgai0dXiBWECZJEDTYDGlDlJzpUIA8GC2hQCgIUGam7ExJEiARMziCAzOXFWoSviMTPiFt/MG8RIlYJ7fhjqxgJstg4WPQafQhRLTuCLSZM8t8MehmaFJFlHy6pFlOok6R39N4vh9muXPDTRQoI7Xh2RLJZiQzKFLQIGokC0ASSaK+pUApDlSoSQVhgWYdifmmZkQI077Y51QNcgAsJLSTAmRp2hvP1n64LU5CzFVoFMUaQAAVCKjRIHdpLExJ6QbmwOJjJ/D2mKfhy51H+FWswJINiwIKgHV1AzYQJwFc0srrBqLIIA1aWGpSBfpMHTaZBIA8gbJRgyzlhYX0kwQbXUyPrB39QRYtT4VyyswqoIEnSwEg3k+ESZAgCRYmWXY78L+GAVzUL6jrGiVZiEuG/6NRTqGx2Fpk7BXQYSQ4CgkSQJEXvYXiwj+L0jB/wAu8sUd2DCrZSGJhba9akLGhlJlZM7EqDiYy3wT6vE8amF3RTTaSDtqlVvf+7veBg84byx4aKsUxpIPSsGZG50A9o+5wRALy/T6biB60xJsekCvETsLKPLBZwSkNNypsADCgkeZ0uRv9PPDn+z53Jj0d/5/1w6pUdIgT9ySfuTc4K3pj3vhcYm/v+WMwEbQ7Y0zWUqPADIE9QxY22kMIuZkX+mOtNbYcAe/vgIxOAkH/myCSxlATJ20mbKOwg2xpkuWyrEvWZ1PzDSBqm1zJ3jsB/LE5GMI9+/rgIXO8o5eqoVkECADCkgD+EalNv8ATbDduSctr1qgVo2EaJiAdPoPIiO2CBW7fT9cbL7/AAwJxAZnlNHpaNbqYgMDYG1wswI7DYYccM5eWlZmNUQvzzI07bsew2/piVH+v6Y3C/p/TAM6OSWkIp01Am8Wufr+OOGa4c7/AMai+y6ht6Te/rHaL4kkE/pjH/r/ADxCkM/LKMBqZ9Q7qdIm+wAkbzvbEXW5crEFfDpMLAENoJgEEkgkBvUDudsFjHGxHv8AHFSwfluTGWJYEaQDq0s0hNPS5QlQdzYz+M915QIAWUOki5CajAiZ8Kx3v/tgoQyR78jhWH6x+WIoQPKbICdIYgAALoJIWYEuo85kziMz/AnCQaTKJA1BUhduowoj6hrHz3xYQxkfz/KMUAlHh6OgarU6oJ0/vHZQrzeKh1XuPMibxghTl7qBaoxAJMBqimZ1dqv9fWcTLrJg3Fje/f1xs20+n6YgjctwOkikKu8SdTnYyIJYkCTO/r9FqcBos+tk1GALliLTeCYB6jfviRI3+o/XCKLHF4lua5ZR/CMbJTAFhHv6/XCz+v8AKf5427+/PBWD3+P1xyGTTfQnn8o+/bHQHf3542a3v64g0pZdVEKqqN7AC+Non3/T642Iv9/5Y0Jt94/Mf1wGaR7nCKgFojG8e/xwhG3rikaz3799sM6PFabmAfPcFdioO43l1+/0w8Xt77xhh/6fpEQdVxfqIsTtb6YUHNPPIXKSCRf82FvMgrcDbvjMcqOQRWVlkHQB8zfLcgRMQO2MwnFiLf/Z"/>
          <p:cNvSpPr>
            <a:spLocks noChangeAspect="1" noChangeArrowheads="1"/>
          </p:cNvSpPr>
          <p:nvPr/>
        </p:nvSpPr>
        <p:spPr bwMode="auto">
          <a:xfrm>
            <a:off x="215900" y="-788988"/>
            <a:ext cx="2352675" cy="19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8" descr="data:image/jpg;base64,/9j/4AAQSkZJRgABAQAAAQABAAD/2wCEAAkGBhQSERUUExQVFRUWFyAaGBgXGBoaHBwaGxocHB0bHB8cHSohHBokHxogHy8gIycpLCwsHR4xNTAqNSYrLCkBCQoKDgwOFw8PFywkHCQsLCwsLCwsLCwsLCwsLCwsLCwsLCwsLCwsLCwsLCwsLCwsLCwsLCwsLCwsLCwsLCwsLP/AABEIAMwA9wMBIgACEQEDEQH/xAAcAAABBAMBAAAAAAAAAAAAAAAGAQQFBwACAwj/xABCEAACAQIEBAQEAwUGBQQDAAABAhEDIQAEEjEFBiJBE1Fh8AcycYGRobEUI0LB0RVSYnLh8SQzQ1OCFjSi0hclsv/EABUBAQEAAAAAAAAAAAAAAAAAAAAB/8QAGBEBAAMBAAAAAAAAAAAAAAAAAAERITH/2gAMAwEAAhEDEQA/ADShxESyhXYqYMARMAwNRHZu/wCOHeT44Wt4TgjcErPcef19PXzBP7azNDiNRFy7VaFWqACCB1CihaJ9BsYBIw+z+azBztJ6NKorAXRhCsgjVLTFiQPObxAJxVHY4yF+ZGUfVfOJ32uJPaTh6vEP8L//AB/+3pgQ4jxP9pommKNTxSCdFv7pBvO8sPpM4ecCzmbRFTMUHdlHzKyCYiS0vv8A17YCdocfR5AWpqG6lb2MHYxY2MTEjzGOjcbQEBtaz3YQPuf6+vrgG4o2afNj9mpVKbglm1lAIKKLkEjdTYeQ87SHFqubdFRssgZyVLeMAgOk3IgtAH59u+IC3McTCLJDRMX7TYTvubffCZfiYqKHQalYSCGHf9D2g4Asvms6GGSqtROpNKOTMx9BJYi0mLjzw7y+TzWTaqUqUIqMXSm5qRJMsBHcDyB+2AKsvx9WqNS0MrrJ0ki4tcGbiCD9xjvX4mVUsadQx2Uqx/8A6E/byxW3DqdbiFSpUOYpJXQyEAcEAWXTJB0GPnv67DG9bmfMUKq06mYXw7hylPxHpx2eYknsQTiizsrmlqKGQyCJ/n9sdsVvw7mJMhpK1qeZoOoCqn/OmWYkqCTqhoggfLcjBpwjmKlmQpQsrFdQSopR4uNQB3X1WRgJQ4z7+/f6HCT79/bGT7/DAKR7/HCT79+/yxhOMPv8MQZhY9ff+2MGExQoxnv+eMIxl8QbDGAY1A9+/TCgYoyfr79++6j3+uMGMA9/ngMA+v5++2F998axhcAs+/thff6Y1Pv8MZGA2n37OM1e/fu2NSPfv6/rhcBspxmEAv79f64zERSnMOVzK5ilWotKLmxKQx3RFBgHq+bspILDBNVzlbxKBCDqLKT1gCVkXdQQZUG47WnAzzZxyrQDMKRamuaQsYJJ0+C9r2uIuNwb4Jc5zAhFEqDDVVuwgRDGxEyT2jvGCm1fh+bpcTo1EIZailDqMjYkmIEN0rsYMbYmv2fOVKw8XTTpwQDTN7wQT3ixESLnEXzDzLUo1ssWpFkNUb02UgmV6WJKmQ2zAE2g4neIcYYPTWnSdtTLJgaAC0GWmx+sfkcBBcb4TWo5zLVUrwA+jb/psykqYsRPcgn8LTPFOD1qjrUqV18KkdfhimpJIjckXESdsQvxAXNGmkKoCtqUq5PUFkBujzXew/HBJmszmRlw9OklSoVBgOQOryBAsN98BGc0cnU6yeIr1fEXSVIc2IupHle9vqMOsnwilVWlXYs9ZABqZzZhZlIWFNxBBHb6Ye8NyRbLhKrTUA0uZDQYiRaIi+xnvOBzIcu1cvmzSXMMlKurVFAUAeIp6gACArFCGkWOk+mKHHMPDsuVWvSCpUXq0qPmSOpToFgR+YPfZMk2R8A1aPhUiAdWry2K1AeorMb7WOJDKcApUSaTlqq1pM1CD13JmAN9wexBiJxDcao0chUWtSWlpJAq0yoJsJDLax7E/TtiBjlsvmWrDOZWlSpAjS6OIJVflYTEAjuItA9cNOHTxGqXfM06PgtahTYq2uRL6p6QQIlZvuMT+cyzZkrVqZulTVRqUU9JJG8km5WLx23tGGyUaXEaLCll6aGTpcpoBg/MrRLBrjSAf8XrQ94LzvU11AadSrQp/wDVMeIAvzFgLVAD/Et488F3DuK0q6a6NRai7SpmD5HuCO4IBxXtajmCi5bPFKFD5RXpi+mw0lgdKTETAsfTG3EM4mQCrljNRz+7KGZHlWWIK9tVr+VzgLKLYzVge5f5lZ0Rc0goVzsCelx5o23e6zP1nBDGAUHChsICPfv6/hhCffv3fAKD79+74WcYMYv9Pff39MAs+/fu2EnCge/Yxk4BT7/PCH3+uF99sZ7/AA++ASffvt/riG5p4pmcvSFTLUPHIbrWbhY3AF22iN/Qxian6/n6evv8cYffv74AP5Y+JFDNt4TjwqxsFJlWNxpBIs3+FhNxE7YL5wEc9ckUK5/aCNJECoyi4nap59Jgt5i+4nDrk3j7gHKZtv8AiKTaA/aosSpnu2kX+l77wF0+/wAPXGD37+36YzGe/fvvihU39+uMxinGYiKb554m1LK14omoNVzsFELDT6ET+u+ChOIUTlUzEqtN9FSSANyrQY3PY4rbnX4h1KFetlloo6g9euSGDqDEA2sR98THD81kF4ZRFUoHWkoamWZTrFmBWbtIIP32nFUTc5800aeXOpWaCCOpAQyxDFdWqAR2BN9tsS/GuZKK5cVTUHVpdbGTcN9rYr3mn4m5V0NAUNSKYEMIAHkANIsIscHXCuM5R8lSql6IC0QCWKgqQsERuCI2icQb8wZl3oXp1FBi66LXkEgnba9hhOUeMOcovioS9Oaf7uCG0mPOFaL6ZMXvgXzXxapKipSpPUCqAx0tpMAbAA2F942ONOQviTRBqrmP3GshlmSNUQRYSuyxI7HAGfD8xWq1X106tGmxlQxVdRUXkhi0RFhE3M7jEdzVy7XP73L1NLo2pTLWNtwzlTO0gbE/dvzT8RsvSRWoOteqrKQiS0qekyYsIM+sDAfmfiVn3JIQhSR0juDciPDJvbc2nz2oPM7mc5mMqBToprYA6telVcTcROxHc+YjDzKcF8WmUrO6v8rojAKD5iACdQvJ9dojAbyr8Qq1FGGay9WGbUjU1tJmReJJNxp89sbcf5pzOYM5HLZhFdCtSo6MsqCI06SSIuJ8mI+kDnJ+HwyrUplFq03aV6xKmLmGMaSouItHcAQSZ+vXdQtLLgd1LVFQL5EET+X54qfPcuZ0/OtfUwAlVbQJ26Qnp+Yk4luWuKZ7LoKTZI5lLBZpuGgetrDcW79otQZ57KgqtLO1C1VoC6CoDxf+JemP0PfEKmSzHDdRoUA1KJZqoFiTBCtIa4GxtJFoxzzOYzRZjQ4VTpswjxKhYss91BNvO0Rb0xwr8j8SzABrVydQg6mIi+5GkmLfhO18QP8AIcOOep1Hq1EqKrktlkLIaZFtyTpJU9hB9L4fZHmc0F0ZXxc2lPpam8NUXTvBEtA2uCLWMQMBvEvhrmcuj1RURNKkkrVjYCZLKJFz+c2xHn4nVhTCJRywZV6WpqUYGJJAQ7zNvMYC5eFc70KraH1ZeqbBK66NR76SbN+thbBDGKb/APxrxPNolSrmqR1AMA7M9isj+C3zXAsfTtY3JvAq+Vy4pZisKxB6YBAURGkFjMelo/PFE+MKBjFGMwGRhcJGMGA2GMn3bGp9/liD5p5yoZBQ1U6mY9NNSNRHdjOy7X9RgJ0j3+vbEZxrmCjlVY1GEgTpBAPkJmyzPc/ScCHDueMzxJSuSoCmVIDu7jSoPeYDbTZVne4xN8I5DpJD5lv2mqpmaghAZ3VAdOr/ABNqPr2xBGirm+Jk6R+z5U7OymXEbqphn3Jk6VsLNgn4dy9SpP4kM9XSFNVyC5UbDsBvEgd8SUYz7+/x9+mKFjGT7nGAe/wxgGA2XCYVd8JiCnsxyJlc3Xr1aussX0GGKgaVW4iL3G9vxx1pfCbJ6v8Aqad41ncR/Sf6RgT4nlq2b4lWoUatSitKoXrVRUcIF0rAABCgwDe0x6YnBw7LZiFRGNBEszM4dyLBySZvBMbG874oJ6fw6yAF6ZPq1RjeR6/4dv8AN5nG6/Dnh9+mx7F7XM/yG/8ArgYzXKGV704sSJLbG3drwe3r9MCea4fW4bXXMqgq5dTdag1Lpb+B5mQdg3mPxC4KXLvDqSx4eXCgzDFYEx5mw2EY3bh/DQRK5YHtLINwI3NxYR+XrCZXJZHP5cZrK0KR/wC9SCgMh79I7yD26heZEYacW5bywpytGjcypVFggowEQJINrD0PacATZNuG05NJsoptJDU7ntN/r+eHb8cySxqr5YXG7oD6d5BiPyjFb/BKnGbzlunQAO4s/wCAsPwjD3n3N0qFXMVClN3LgDUik3pKSJI2tP2xAd0+Z8pUbSK9F2mAAysSe8C+NK/OGTpnS2ZoqdoLAXvv5TgE+HHBRkcsc7UE5nNdFAEXCn+LtAPzH0AHpg6zHwx4fUcu+X1uxJLNUqkkkmSf3m/+nbFHE/EDITH7XR+xn+W3r/Q41q/EDIAf+5pmN4v+g2x3X4X8M3/ZEMf4qn/39/fHdPh1w4AAZSkI2IBBE7kGZB9fpgNOFcy0q6lqZqOoaJWm8A2EfLiD49zTw0uUzLVdYsUKVRERIiAPL7DvGGNTJVeDZiaY15eofOAY7EEwHA2I3HpYFhyeUzYGY8KlW6YOtFYwNxfZh5H6bQRAAf2xwCYFEue+pajRHc6mPn7tgr4bSyeYQGjkpSY6qQG6ggwTtBEEgYk6/C8i2XqtRpZUaaZMpTpSsLImFkER3jbHThw/fVj2YUyPWzLP/wARiiV4SP3NMeSgfh0+Q8sOwffv0w34cZpjvc/kx/rhziDCcYPfv33xmMxQgbHHNZ5KS6qjBRteLzFh3J/rjvOAzmXglGmtfN5yrUrokstIwibjTT6bte3kZMg4CvObuf62Y1MHFNKdQNTVREFWsxYXJn6i/wBsRXFOJ0auitXqGtUbWSiTAAqJoYzdi41HSWEDT8uIAZRq1WoadIMwSpU0INQUCdvRRHntiPr2IBQQ1xO8Ei9z5d/Ub4C+/hFxOjUyzlSorNUY1KYCoFAjToUXFODv5lvPB8MeY+R+ZTlM5Rq6gFmHsI8NjD2HpefMDHpLJ8Wo1Y8KrTqSJGh1a072O3riB5jB79z7jCA+7e/9jjNXv3/TFGA+/f1wuM9+/flhAMBupwmMXGYDz3zVUqD9qSl0I2YJqlfmcysSd9In5YMx5YJOF5PSqqNRZEIqXIMCYY2nUQY2sfUwGVZ/Dr5piQAKpKEMraSI1ahsDuIN/lxmW4edRDPUanUZXswkBiCwUwCFnvAjAECS5BEfPoN1MiTM9osDAvb74bcRyC1KbIf4hpuBaI1dvSPvhGoMgXQ7mGQFZ7swQRftP4XIPftlGptUUqHuf4m9C3yzP6dvPEABSGa4NmBWoktTJ0sCCQQDBRp7eRB6e94xY755M/lDmMoARbxaJPUhG8AXMx2jVuLyMPM7w9atJhUVXA6SItf/AEMz39O1VumY4NmFzNAsaJsVJEEG5Rh5dwf63Al+DzRn8xYdVIkWuetTG1gCJibT9Th1zDysc5xthVtlqKLVqMZgKFFv/I/bpbeMTvKFDJ5muOI5UBGamyVqWxVzBJI+0Wtuf72GPPvMrS1CkI8QJUdyNPTEKs+ZI+1/PFHPP8ZWtmPEPTSTppCCFCAxMAfMTpPeAQLYtSMUjw9KtRSOolVERMdzcx8xhbCYP3xdqH3+v6YgXT79jCx79+/phJ9/hjB79/09cUQ3ONREyNd6i6lVCYM/N/DEXB1EQf5Y83nP13hh4mmCJSykm5+UCARANjtj1LXoK6srKGVhBBEgiNiMUzzdysKGd8JGWlRYh0TvBBlVtO6m0/6AAcJ5grZU6qdQyQQV6tJUqR1Abgjt9PTHo/hzBwlQCPEoJbuAZMT/AOXvfHmjimVOptIAAbpFhM9QPcdwYPr2xZHLHxW0U6NFqBL06fhljU3OoGTIJ7RFyPpfAW7w2nCsN+tvzJ/r/LD0e9/fv0xWfCvihpkvRGhn1dLHUAYBsRBPp9sWBwvilPMUlq0XDo2xHn5HuGBsQbg9sA8j3bCxhBOF9+/xwCYB/jBk6lTh0U5MVkL3jpgiT6aip/2wcQcI6AiCAQdwbgjyM7jt98B5q5Uz75HOU8wFD6CVK3AgqVMnsRqHb8QcLxl1zFVjSpmnSZpAdiWUk620kEAgNJEzY7QMWzzD8H8pmDrpFss9v+XBQwP7h2m3ykfTfFZ858k1+HaA9RKtKo8I6ypDLcKwNriCBeTOwmSBKrw9gW2GmAYm20RBM77TjpRzLowILKyncWIPnI/0tjvXIZQR0gsdQWw7XYW7AHuZJHphjTJM21Sd5sRvsRt9+8eeCr1+FHOzZpWy9aprqU11I83dAdJk99Mi+5DDFhj3797483fC7iHgcQoMSYZ/Dff+MFQCR6kG9+n0x6QxBt79zjBhMKMUbAX9+uEwqjCYCnkpTXzKsZHjNAPrpgfSTecPcjS0u2hjABEkff6R3BJggR2MMeL0Ca7+Hq1GrLCbEE7ekwB9ZOJ0JHWe8D1PTAE9t9vL1OIGlNKVJjbS9Qgi4JkE3gtJAIIBHlscOqZ6mqMHcso0tpgEAQVIsALWkXnsMJlsypguNRIMFoI0ltWnzAAH6+c4cFZmnHSGMkC1zvcERc3v6b4DrSzAIYMCpBEhpsflPbSYhSSLbYiuPUBUpEPEmZEDaO/2/lhzTdUMFAFNtKmSdfTcAd5jvtjTirAoGNjpYbEfKCSY32BYWFo8zgA74W0fB4tUpqxCkOsEzIAJEkWkEA/hgn564ouRVVdi3i0gqiJYvT2O+19+4sPXTkLgais+YYX8bQtiIUoZt27YC/jXmmPEQjHop00KgbgNdj5TqHr+WA04X8RUohlFHpLfPIDGdw1j5bAkD74vPlnmWhnaPiUHLhYVpUqQdIMEH69iR6+Xk9RMdibkRF7wfIWPbtGwk4uP4G5DMpVqNH/DMkMx/wC4sQoH94SZHae22KLlB9/lhJ939+eMPv8ApjBgFwM8/LQGUepWUFljw22cOT06TExNyPIG2CU4rP40ZqFyySYJqORBuQFUbdhqv9RgKm4jli1RqtVdd4hAwEALdWv5Tt37SMdMxmBrEBpKqCSDNryAB9bWvvhxwiv4viCsSRIUqI7dyCNzeZiYmbEnnxCoBUK6ANQBSRBJuCN9vWx2jBHdOJmYPzgghZgyI2mRBEmPr5YneTOdf7Nr1FZS2XqMC4Blli2tY3tYj0GxwCPU1MmhWDrfVeQQRG2wiJ+g2GOj5pTcyHBkhtie8HsDex7jBXqvK5paiq6EMrAMrC4II3Bx2DYpz4Qc56HXJVPkqEmkdU6W3K/RgJ7QZ7GcXA1QAEmwAkk+Quf0wG8+/f3wpw04fxBatOm4t4lMOAewIBj8/wDfDkH37974BZ9+z9cQ3NfLiZ7KvQc6ZurROlxOkx3F4I8iYxNT79+mM9+/TAeY+YeT8xknK1qJKTaooJptts3rtG9/WcR2dyhEHS1zP5Cxm43jtOPS3NGQFbJ10K6ppsQN+pVJEW3kfXfFNcB5IbPVlNxTVjreDH+Xy1XHltgArLmHXRuNJgSLrB2I3t6xP0x6b5d5ipZyitWkdxLIfmUmbH8CJ2P3sI8S+G9OnR/cVXpmmhI6UYsRJmozKSRcgKIAkYEsnm6mTqU81SOpaaA1QCR4lKo1jDEgWt6WOAvCcLjll66uqupBVgGB8wRIP88dB79+++A2XfGYxffb33xmAqevoGYqkkj95Bt2iQbzPb629cM8/wAdOukiEvOklReGlusnsI/12xyz7mnm822+pgVHckUrx598cODuhZWVddQAsSQAVAQKQyj5QAwXciVOAK+GBPDGrqaQtxcM12+wNp/3w8eTSYKVO92HeNtp7Edt5xAZjMeH4QZo1MkKt2JLlSIAuD3P++JDLGFJLFepQQe0ydNrep8pMYgypShl1dagifLUCbgR5T5XjAtzdzWlICmGLOGBGmxO/UI2F9M+v3D/AJ748MtRdToNRvkUsBcyS1t47+p9cU9m6zVDJJY+c33Jgesk+gj6DAGfD/iRmadIimUWaviToJOrSAASTBG3ad98QXM/GKubcVcxV1VNI0QNKhQWGkCBJJvad95JhlQ0mTa14kiRB3m03Ft4Fr7vP7PXxqYrMVps0FllmCkwYmZMA2PecAzyvDyF6gbr0n67foR2x6R+HPD1pcMyypMFCxm/UzEn8z+mB3hvI+QytalVl2pNDUjU0vSZ2jSdulu66hBPebYnOE806K+Zo5jpVHc03JmVPVo+t5XzFu2KCinmFZnUMJQgMPIkSAfsfzxy4fnRWprUXZhI/Egf1jFd5vnA0kqiT4+YqBmiB4VMD+I7zA0CLiCbReT/APUvhUsvlstpdtCr4rGFsJZgWEGBLSe0mCYmA49+/f6Ypz4xZsHNKpgCnSAkmJJloEXm639R9rFq8Xp5XItVUmqtNbOdqrki4bvLG7fhiiuI52rXr1a1ZyXdvkA3lQoAAuDFgPLAE3w++HqZ3K165ZqdQ1NFFh8o0BZLJAkEjSdrA7YDuYuEVctXqUasipB1WMBRMFP8B3BG/eL49Bck8COTyFCgwhlSX/zuS7D7M0fbDH4h8rLncsqQodXEOQZCmdQBGwYWuCO8WxR52oUxMjWw/iae9gYsIvYSRvBwyr0ZOqTvMTBFp+nmfT9LLzHwbzKvCqhUgyC4iTYSfmgRtHc4ncp8P8vkkq1KjeNWWm1goCpIJOkblt4J2HbfAV/yU3g8RyrAyf2imJjs50t94aMXxzhxEJRNFT11REDslgzeg7T9fLFMcgUhX4plF3IfxGt/cpl94k9QH3+uJzmLi7V69ao46dBv5U2DaWW+myTJ/wAY2IxBYfIvEfHTVFkpUaYncwhLGe4JNvoDheUeavFoO2YhDS0AuTAYOoKt9SZAG9xaSRge5Uz/AOzcHzGYPTY+GCTaECoNpEEwdz074D+G1irI9aRSFEOU21ARpB/vMQAu8jWYO+KLm4VxZq5d9KpQkLTZjDOdi17BZIUDcnyxKxgTo8QOZzdGkAoSiPEdRceIigQLfKjOADG6t5YK59+++Az37+898RWQpBSyhQqIzBQLSSSxb8x95v3xI1qukeuw3N/6C5xwp0dI3JPcncknf8ftH0jAJWP8Nr/yid/Y/WmRXRqtSldQ5qU0VTPS06CIMGCN2AHrbFo8RDOppjUpqyJA+Snq6jPZiDYeo8sVTnmp/tbGmCKa1qaqQTsiuIt5zBJm2IDz4QccNfJGi/zZdtF+6GdP4GV+gGDvFE/CHiZpZ8UwOmqWQiQdxrQyP8vp+eL1A9+/f44o3Xf3/TC4Sn79+9sZiCiud21Zh1F4ddUHckWU9wNIk2Mj89uX+E1kdVGmmCgpg1GAZgTLOUWYdiSYJtaTviO5tzgp8Ucq4RpvqBMlkQWAEGwA3t1TMHDduJU6agLUemJJd6ktVc3mFU7KTYdMkjbFE9xDStRXVi5BIUuPndWPVYQqICy23P0kvsvlKxo+NVqdUCEBhQtyGZf/ACEW2O+ILlHINmqpcahTpXlhDEqJ0TsAIBIEgz6yZ3njiJGWbQ4V3KrNp2J0+kQfrC4grnm7jTZvMsUIZaYKagJBuFJkDYkAj007RGInQFWfEGqxgAQJMkSRvcmBA7fTpklFxBZZ0ynbymdhe/08jfTiFHw3AJhREFSJiWk/jIknb8MBxeppdQCSAIMSFm95Jk4kclxGCVqKCBYGQBIiDPY3Mjvf1xDMo1QpJvI/ER97Af7YO6mWo1qUBdIKgkg6jJB7BZBk/oD3mi1uAV/EyeSp1hFOvlQsRtUUAqZ7Ss9twPXAtzdkHyjsDS8WizJVLIOtGUkTA3DX8tMm/fBBxXPitw/KZhDcKrK0A9Q0ydrdKk7Yzm2oaxRkYyqags9MlZEjSZEkbzO1sRFRZB5LVSzeEAX0lTd9caQZ7E6jO3liwOSeW0zVP9szRJpJqUK0/Ku40j5AIiB1MQdu0JzbkaqJVeno0p/cpQdWsTuzSIYbfTD3lYZl+HrlWbpr1HYsymFQDUweWB0jTqhdyyjVecVT/m/nRMwq0qKlMuhBLQJYrZVUKfkibQfK22HvI3w9Zqi5vNAi+ulRPZtw7jzG4X7nbEJy5yQ9YnNrUK08uy6FZPn0QzkA2Akk2Fz98WovHB+yvXI+RSSNpIFhuYLEj8fTASY9/hhpxDMaVLROnb9J/l+P0x1/aQUVh/FEegI1dvT9cR2YzaPUFEn+EsRf5Vt39SO/acQcMxmn8ZiBAWFQGwYmC7f5VFvqcAXxCy7VuhXqsAJVaa6vEbUAzPBnw1E7AmYAmIwc8XqVNM0xqcnQs2AmXLQYmAIie3pGBjlnJ0qFes9SpWI00+pp3GvWSU7am7+v0ACXJXLmZo5ylWahUohBUlnp9PUCgkahIuBbYDHbmLU7BR+7dRTp1OsRBamgYNq0lWFp2898WMKuUJRS1LWLtpm4uIY76b9zivuM57KeJLf8lUqAigGVgy1P3bVBZWA7MRIkTYziiO5k5qFWjl6CMRQQkOCQS7NJdiATaNSreQSTOwxH8w5hm0NqCu7fLITRTQmS5HyvJ8iVA89mfDM8RWNQEx1xUaSyGSZWBeudQ+U7sNhOJnhnCm8CrnTSB8O4ap8iKOlUWbM/yk7kyBbfBExylxDMUWNLL+LVq1dOoijpCU1kDQGmAWN2YKLEyTY2LwLgdYsK+cYNVX/loGLKnr5F/pYebETh9wnJUssq09UvUlmZvmcqBqY2sAIAGwEAYa53j5bO0crRPcvXYXARUnR9SSk+QbzOCoXnj4gjJ5mlTpgVHAJqKTYBoiI2qRMTaPrib4FzTQzaaqTiY6lJAZZF58x6gwfrihud6xPEczqM/v3mO0NHlvbytbtizvhZyMq06WcrsKlR6YNJYGlFPc266kWnsJid8QTPPXMXgZYlGBZgdMGZMbW73n7HyxVvK5QrQ8aogBapWMsoEJOmQTclm+UnsewvenFeBUMzSalWpqysINgDfupiVPcHtGKC5v5CfJVgCv7ssAlYTpKkgQ2+lhaQY+4iAOfhVyQadR83UWFP/t77qdUuQPQwNjc2sJtLFO/Dnnk5QplcwdVBjFOp/wBssbKbAeGbdreo2uIH6+5xRsm/vyxmE7+/fv1xmIPM3xJ6eIVW1AuzAKsfKoRbybEklj9xe8Yg+GcSy6gmsruwqA9IBJTpsWLWEibDzuO0v8Q4biOa1/IpWw3b92pIHaQJJJsIGx3heHsjGyIE19WoqGiCNMqurTYfLv3mcEWLwj4hUnRcvRoVCbKFQAL1GDcG0CWnyJ2xYHKvBw61KtVEmpFMAw3QkRPaZsbdsAnLXAM1QU1Mqcq9NzIOsja1m0TFjYkxJ2xanL6RlqcxNyY2lnY9htffy+mKprmeR8lUWGytGSIOldJtBtpjaPPt9sVnzn8KDQqGtQ1PSYgBFUsyk9iQbruA1iZAtYm5K5289/rbY+/L7xNfj6Uaq0qupfEJCllgSbBdQsd4n8YwAZRTL8NoUqlPLLTahTQ5iYFT94oWeq7dUn7QO+AXmTKeFVaqKb0qdSKgWVEUnneIhZta8ETBsDHncsFz7tPW1LK01iTqLa9QggiFMfiZwPfFljQq5akhvSohNTXJBABBGx2J/EemIJfgvN+XbhoylWUNNSadQXR4doWd1bTY6vM3xqeOVKodS4ommqLUqG4DIpDEHuComNwTfSVOK7yuTJAqilUIaT0o7LY9Q6ZjfuO4nzw7yGbqNNKnUOgEE0nAt1XEkC3mDusgwMUHP9p5bw9TtVaXXSSzdZBEwq/xSFhQC+xucSfKnHcvlgauYSp41ToCQvRSjVdS8iVhmMDcAT3r2jxsvVHisFFRgr1UQBkQNLdK/MbljF+lYmCCfPy1SFEeC9WsfmDMyv4gaSIQWOrVaQbH6YAv4DzVSrBUo0tGWVL1KjKq6Y+UCTLTuCe5Jx3z+RByNelSZKjEMyhYvDagsCeqFA23v6YrPN8IohOp3GZLToSohpiTIlj0qS1tGokzH0jWr5tKZqqzkhgbBVp3JXSDY6gLyALAmwuA14rxuqgNNqlTwdQYEK0gFQkzIMQNIFwf4oMDEhyVnqxeq1NatVGUU/ELgKoFRWcAsepitom3nvDDgLDMz4hVy11YswZXgFphQSo1gaQsH6ThvxGgMlmEp1GcUTqdAS8KdQJVQYmWG/qd4wFucS4xQq0EOumW8RW0tNgxPl3VWNxPy2wIZuuDQ6E8VSwChUeZLyQskK0Qeogk3nfEA3OfiMBTy5qs3SKlbxCLASCAyqQPKALi3bHehxerUdFpUtIBkGjTViLEEqQ0IBHyny74CR4hwdaQWmBFRj0jpfc/xFFJHy2BmZkHAfzZmoZkBBsJF4Uu+sKDYAhRNlHeL7EfHq9YMqagoAZ6xZwWqT1HxDENsF0Lq3iL2BM/n2d3UiEZtemYUMEIEACLAxtJGkdxgCLkfh2SLa81UIpogJRZmpUO46R0ooZVNxqJEHBj8Q+bUq5bK0KVKrRp1aqzrp+HKKVgIoMkSymwi3nbDf4coDRHh0FpU6IDO9RUqPXqEhW6iOhEkQEm+5sZhubuItm6uVp1G1eBUq0y4vKh10Fj2YhQCZF/ObgXZzm7Xnq9RLillGMH+ED94YPZmlFPbceWOvwgyJ8PM5quSar1GVmbTYCHa/lqNzP8PpgHosVzWcU7+BXAJM9VOosfXpQW79vLEbU4zXp062XLOKdRlq1RBBggFJkSATCkReFGA5cTzC5jiGYdSNLVKjyYIPUwSwgwR9d5tbFyfDzi6rwrW5ATL6wTI+VOsellaPsMUrU4e2Wp06h0gZhQ6qDcIGLXI2BgGJsDMb4kuGc0V6mXGTRV8M1TVcAmXUdR1EG1MKs+p3nbAehslVL00ZhpZkUkeRYTAm9v5DywuZyyujI4lWBBHaDY/lhvlOLpUo0awJC1whQHcmooYC3oZPlBPbHPPcU0VadFF11H6iJgJSUjVUa214A7n6EiCieY+Hmk9Sk6gPSYg9ryIgeRU6voR9MWP8IOZ2zOXqUXOpsuQFY3JRp0gn00kfTT5Y6/EbgNOrSGbUmyhXZYINIyVaJGxsCDs3pgV+GFYZbiPhLHh100zJIJC61IncxI9Z7Youcb+/6YzCC/se/YxmA8t/Eil/8AtMwTMFlBJkBToSCbXFxv/rhrkDTatSpuwVZVdYCCCVnUWAhwGixEwBtia+JlfRn64EMjONS3gOaKAN/dJ0vY2+Ug+vL4ccsUc4MxVzlYU6NEAByVE1HJI1arvZW6dzq3xEHXJFV6aVMtVEEHWq7wrFCQCTeGM9587YsfgVXVl6TbaqStvsSoxSdbiaB2UTmRStSrK3h1wf8AJZjT1djNps25tnhfNuU05dKdZGBQIp1RsoFza4jFURuB39xfvsf0xD8fUjLVYAdtBABkgGInt9Z/TD9kkGHt3ggj8ew9Prge5t5ly2Vp/wDEVAAxMKsywmYiZMWuPywAfyzzFlatJqeZqsatKu2ZBY9LACx1bQBbe5iMV/zlxU5nOvVmB2UGYsQoNzDQZiQN++E5m5op1Kvi0KRRmUqxYrBXaYF5IMk/gBGHXIPBv2jO0dQLqW1Q0EMVEw03A+S4OwPlYDjlmj+y5bQQqtpVCflJ6HrVLk2JI07x9IjA/wAn8AbPVqlXNs3hLrZiZjV38h/EAItbbfFm8S5Mp1KKJWYltcjwjonqZoJaSVALSbWnG/COA0KCuqUqgBjU3iORYgxNQqfIyJEDEAbxHkqiBpNJSY0aEYIfEIBBkiDolQdt/OJThtalXyFOn+9RqKNTdKTEU4RiviNC/wAXzSfM3Hcu41Qo/wCY1KdWzlmgkooMPMQw7DfFacPrLRrZqjXK5Wm6LVVAQy6mUCzEXtYSDEmIicA1zgprBpEkKOiZEkR1whK6eqCWKgz3JxzaggpftFcAJoZqdJNaapIAqQrWWWUC8RG84XMU6TZgJJNAw1RlKoICsfDDHQnVMSQekSAdynMWbpZhXWiUVZEKalwSZCgsB0KoGowADsT2o3yDMAuay0eIx0VUGpQzASdOlpJMTAMm3ckFnxXi1WpVoVFVRW0sCGCkKwsV0uI3IiRewxyy2fbKvUamqNRcddGpIDJ0hN7g31KymbSMFVSglenTriQrAqK4UFqQ6FKVQSQ8Geo372tgITK8UpMGNXLMEBYNWo+JTg9K9feCRJBJCk/KZBKHhRqVAcvWWutyr6A7IAROtbFqcj5tJi5veGfFuFVaGYARm8OsQymm7KGJHVc3EST1A9Im+JCklOmQ1WrUNYgMvhDqViqtI0iWZQWWdQEqOnfAReYz1Zg6HwyzELrAnSt9FNQB0iZIAsIJNoiOo0l3UBj8wGokXE+QJ285vHpiQ40ar/O1TUZJ1v4lQhSN6aKdMf4vXyw4y9emlIxd2YlgB+8lYYdQ1NvawUQGPbEFiZ+oo4ciZCsG8CioqaZuSFqaXkSC8PaxBIHoQ/huWapoqqAAVJjVM1aNVWKm8glb3BsJHpC5LidSlTZkhxVRxUiUDCIamwBsVIBUgC+0Wl9k+YFpZig9RFpqyiWRSKdSkVEGGBMwNJH+ImRijTiE5irmXptp1tUdDN71CoW9wYqmVNoOoYiczpqJVq0QAq0qdN0bUSW0HVBIYQDT17iQrRsQCPJ52mMwzPV8VNNTSVIVhcVCGMyydTFIBliwHkIvJVdFOurkyGotCSLltZSVOkggxBtqHa8kOefONeJVAp6dOkFYiytrTTNhEKoO/wCkaqgySZhGNM1TSCuytIAcyEQxtqjV1CygXnDXgCNTdn0hyo0ofmC1KiaUMST0BmYRFwLiIw24lm1fMO1vDBDGGlnI7louxuxsoF4gLgq4uQM5UzFU1akLRytEUqakQqHYtc/PoS5NwHAtjrluN02y+f4jbrY0aTTIFNIRI8pZ2ciLmMBtT4hU6fBzl1DJXaQ0HVqVmbW8juQNJU9iItgbyvMzNklyipASq1UmCSSwGhY77kx3I8pxBcHL3G6FHhNA5ll0NTZdLXLqCw0gd+kAeW2Kw4PxFaeZXMUxFGhXBFMsviimWNoMagB3B8p3OJalyrWFFFqIxQKCfEBubkgCDF2MDy3xu/KcNTCq1AH/AJisrlJNg6LuDB0kAwR+OKLoy9UMqspkEAg+hAI39L4TEVywzCgimprVF0aiNLHTaSDt9/TGYIpj4n8s1dVbMVXopSeoBTWSatUlVAG0KqQzXP1BJGNPh/8ADGnmKFWtWrNTFJ2UhQrLChWZjqMdwuwiPwsDinKLZ/MK1foo0TFLTGtpCMWEghbgDUQTG0TOB/4q8c/Y6FPIZdBTpVKZNRgbhJjTO8m7EmSwt3xFAXKvMWXpVmNfLNmEPysHZHRRN+ggFtNyYF+98HuS5o4SpBo5OsxEQIDC5iymqVmb7euB7k34TVM3SNerWbKUmA8LpGpu+qGYQl7dz9MS2c+Foy4L5biNByiyVraEtMg60LRaYkb4okq3xBomXOTZU31K6IxXeYWJN5jUd/viuGz3iV2qP4jXPh+LUXVpmLMxItJECZnveOOezdbLVSK1NSysD8wqLsCIK2I7wbz5Y4NzEKgHQAo/hCxJ6barmJWbzH6g45gykBagV9BgamCm7dlvcSLHy8sFvwz4jTXJ5ltenMJVR+wcottS9zuQxg95kGMV5xDOBiJmAbqC0Aj/ADEDvAPr9sMKFVqVQMpghgwEg7dQm4n6YC9uL89VldQsKwMF2NJlKHaNHUexsDcfgTcwccGUp0w2kVWuS91UkSzkagx6jpHl9sVnxJGNSk4VGXxqWpkoEHUxUFCwOnYwI7dhGJ/m3NDMcQdtNRkpA00UIIZlXU7AtbSNZnzgxvJCG5l+IRrmkPEAYnUtRaZEAavlXUxMlReCDadsCZ45UpZt6lLSjCmU0tSUStw2pahu0LJNrkxGOvNKVGqoXDwRIDkQR12GnY2I/wBcRmbcGootp0P8xLCZqWiDAJM2G9xG4gK+CcSSvUNOkvguwJ0oVu91cQ7FaigNqCwWEkREYXPZtstVhGFQkAMKdMBl6iyiQAVidMCIFoIwOcLyxqUmZgxCVH0sHjSQELENMsQoBvA+k4551FIK0yxk9MypkCzxqE6jPTBay7fLiiYHNDPSCuaukCxlKgIZtXUj3VLTA9dtRmU5R48tJa+WKVKtBoZTTQ9LRdkWCRJIOm+wPc4iOC8vF001mVQWEU6YU1ST8o+UsA2nbuAJvGD3KUkWhopBsvSCyrOU20nqFMrc6tEsTbWDfEALxjPvqVKZL6WZl0F+k6CrKdQVlCkm1rdoAnhwaiNTNXeoxqdWgE0lY9QvUaJUBySoPfynG3NOXytMlcsDVedbVGbWPmZTq2ksdPoA0wO0vk80a1I6az1VUKtWhWClwBdSvi9p6fLUNxqtRzHBKVyMqRDFQRWL1BJgMSOnXLMzOTAIgADDd+GAN/w7EMsgU6tiVmGWCZDG4JBNxuCZwxzuXCFno1CKZAIPWGUkmKZQdUAqCuoR2kzIR+IVqiQSrhZCs/SyKYnrEAMW0mBLFmNrnAcOM5odRogoGfqpEizrHVYKFIYwBvYG5k4e0c142UWjVPhvSZgpZYDyQNLlfSBIuIBWcMKVZaNcEqjsxMBld1n+FlDrq8iGbUDEGROGXEeLGuYprTpgQFFJbgAk7xJNtRbe5J9Acf2WjKzUqoGkQyu6I2v/AA3IYXHkDvIxxo5kh6gqVWZ4izapdWDHqmADcq14k27mM/Z5tqHnvsLzYxP0Hn5bOnyCqNOqX1G06oImCYJ8idowQlXPMw9WfVMSdzFyJiCLeg3xJcP4stOk6lFZm+ZmLzYEARIAABgR5GbAYjKbQjI4gapuFsQBaTfubTa2+OdPqO5YgWBMljJPa/fsewF8Fdq7wbgqJMX7eUC8REHew3xtRzIDSQSO66ivygAG1xBG8zbzvjvTy9FqQgulSRJYSkbT0yY1H8PKILOpTamwBI7G0GbAxKtcWH0wBrw7n96ciqGZbC+kMsL2sAZi07X+pmcpzartNGi7gxqJCgSfM694MQN8V9wxarQaaswk/L2JG+k/4Rc2kD74tDlHlKpWTSxCwAIhosxa5uN5m8MRbvgDfkLiwr0mZQy6W0lWsQd7dZtB9DPrOMxKcA4EuWTSpJPeWJF7wIA7g73vucJiDm1JmEK5TvICnyt1A/p54BucvhO2ezL11rquqkoKuskugI3EBVIi42PY4PEQlYB0nsQAfyMj/fENxPP16QCxVLOYUqgf80AVfq0D6RigXq8IqCmTxKsrFbU6amowVBbdXXqPmQY88NeODJ5TKtVNNat9IksQzFiSlNdWw/vajtIth3xjL1ajK1TL16rWUImkaRKnrLMAx+0LLG9jgdzfKVbMMtbPKaFBD0UaQB0rJJ1ntq0hZH96ZA3DbhvAlz2Xo5gGmiuzLoi6vTEhdRM6HCkmDH8nn/p3LZnLqalNVlYYEKlVCo3RhpSrBtpaTHeYxK1OGNladNaOVFIEkhQ4qEtpgNuNbDaJIE94wzyGUdFgNp8MLqOvUo1JNgVJYkx0i1vI4AL47yAclL6WNM3RtJZdPrK9LbC5tveLwWR4O2YqqKIZyVliCFCm8AuSF2gTPcj6WjxDhRrJ4DpUVIAgF0GhJBYhFAlokggC+xN8OMvy8MpRYrTZVEFTBDCb7Bh30rqtbcdsQBD5CsaFLL6KBuCrK2l20m2oh9KA6CNRgtpJgx1aJWr0B1pRIdNWipUBOlVUA6S0SRt0k3UQNQOC+vkqVZShd9K/NYqZMAhZrSRYmO8gY6VOXqrKEy1RaSMRGiijkJcNDtUsemIn7C2ArcUKtRvGWmgCyrCVgswNoizMGMSCLX9eL8HzT1KgTLtbVIA1QCC2hioGp+w2upxZPB+TFyrM3iPUZ1AclkALBtWsBHJsLifW0HE1R4fSedSAX7KJYgga5SiRBYne9wPTFFJ1aNWiwpVXKB+u8RJb5miewkbmQPPEjkc5TQpoD19KGTUIUCeptAB1RBYxKkm84s+vysgdmp0yCxMHwmJBIEm9MyRsCoG5FoxB815WqzCnQpuGdtDvFQMoaAOxB1hbxH0iYgGanMOcDKVrBGK7UhTUKHWxYzYANMkkCQZmwYcS4iXqQz16jACRUI0hrG66AIHcELEAyZOCPK8g5h6mqtXGospMrULNDBd/D6YA7yLAAWxP0eUaCFqopPULHV1MSZLlixmiNQjquLeRBJwFXpUdArAyGUyFMQCSSNunuftNtQOOufrFgCo6k6bGG8MQIYACexkCO52OLPTgKaCquug2YK66GGoE6YdWBYQCI2SxaJw049ykhOumBqcOQNamIFix8Y3gFpEb99xQEU+Y3WoHcio2nSItqBYMQWTS4ImdQvaJIk4bUOKKrFgFAZWA8QsxWbHUYOo2t63MxiczPITF4WDpiSPDgai0dXiBWECZJEDTYDGlDlJzpUIA8GC2hQCgIUGam7ExJEiARMziCAzOXFWoSviMTPiFt/MG8RIlYJ7fhjqxgJstg4WPQafQhRLTuCLSZM8t8MehmaFJFlHy6pFlOok6R39N4vh9muXPDTRQoI7Xh2RLJZiQzKFLQIGokC0ASSaK+pUApDlSoSQVhgWYdifmmZkQI077Y51QNcgAsJLSTAmRp2hvP1n64LU5CzFVoFMUaQAAVCKjRIHdpLExJ6QbmwOJjJ/D2mKfhy51H+FWswJINiwIKgHV1AzYQJwFc0srrBqLIIA1aWGpSBfpMHTaZBIA8gbJRgyzlhYX0kwQbXUyPrB39QRYtT4VyyswqoIEnSwEg3k+ESZAgCRYmWXY78L+GAVzUL6jrGiVZiEuG/6NRTqGx2Fpk7BXQYSQ4CgkSQJEXvYXiwj+L0jB/wAu8sUd2DCrZSGJhba9akLGhlJlZM7EqDiYy3wT6vE8amF3RTTaSDtqlVvf+7veBg84byx4aKsUxpIPSsGZG50A9o+5wRALy/T6biB60xJsekCvETsLKPLBZwSkNNypsADCgkeZ0uRv9PPDn+z53Jj0d/5/1w6pUdIgT9ySfuTc4K3pj3vhcYm/v+WMwEbQ7Y0zWUqPADIE9QxY22kMIuZkX+mOtNbYcAe/vgIxOAkH/myCSxlATJ20mbKOwg2xpkuWyrEvWZ1PzDSBqm1zJ3jsB/LE5GMI9+/rgIXO8o5eqoVkECADCkgD+EalNv8ATbDduSctr1qgVo2EaJiAdPoPIiO2CBW7fT9cbL7/AAwJxAZnlNHpaNbqYgMDYG1wswI7DYYccM5eWlZmNUQvzzI07bsew2/piVH+v6Y3C/p/TAM6OSWkIp01Am8Wufr+OOGa4c7/AMai+y6ht6Te/rHaL4kkE/pjH/r/ADxCkM/LKMBqZ9Q7qdIm+wAkbzvbEXW5crEFfDpMLAENoJgEEkgkBvUDudsFjHGxHv8AHFSwfluTGWJYEaQDq0s0hNPS5QlQdzYz+M915QIAWUOki5CajAiZ8Kx3v/tgoQyR78jhWH6x+WIoQPKbICdIYgAALoJIWYEuo85kziMz/AnCQaTKJA1BUhduowoj6hrHz3xYQxkfz/KMUAlHh6OgarU6oJ0/vHZQrzeKh1XuPMibxghTl7qBaoxAJMBqimZ1dqv9fWcTLrJg3Fje/f1xs20+n6YgjctwOkikKu8SdTnYyIJYkCTO/r9FqcBos+tk1GALliLTeCYB6jfviRI3+o/XCKLHF4lua5ZR/CMbJTAFhHv6/XCz+v8AKf5427+/PBWD3+P1xyGTTfQnn8o+/bHQHf3542a3v64g0pZdVEKqqN7AC+Non3/T642Iv9/5Y0Jt94/Mf1wGaR7nCKgFojG8e/xwhG3rikaz3799sM6PFabmAfPcFdioO43l1+/0w8Xt77xhh/6fpEQdVxfqIsTtb6YUHNPPIXKSCRf82FvMgrcDbvjMcqOQRWVlkHQB8zfLcgRMQO2MwnFiLf/Z"/>
          <p:cNvSpPr>
            <a:spLocks noChangeAspect="1" noChangeArrowheads="1"/>
          </p:cNvSpPr>
          <p:nvPr/>
        </p:nvSpPr>
        <p:spPr bwMode="auto">
          <a:xfrm>
            <a:off x="368300" y="-636588"/>
            <a:ext cx="2352675" cy="19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 descr="https://colonialdiseasedigitaltextbook.wikispaces.com/file/view/slaves.gif/113445603/slav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948840"/>
            <a:ext cx="3506404" cy="290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t3.gstatic.com/images?q=tbn:ANd9GcRshn-xntIRf2lwS0-odDtfNwuP_Q19OCHrm-nRsTqnhD6ECrC3Z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5172074"/>
            <a:ext cx="2705100" cy="168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4" descr="data:image/jpg;base64,/9j/4AAQSkZJRgABAQAAAQABAAD/2wCEAAkGBhQSERQUExMWFRUVGRgYGBgYGRoeGBgaGhogFxgXHRwaGyYeGxkjGhcbHy8gJCcpLCwsGCAxNTAqNScrLCkBCQoKBQUFDQUFDSkYEhgpKSkpKSkpKSkpKSkpKSkpKSkpKSkpKSkpKSkpKSkpKSkpKSkpKSkpKSkpKSkpKSkpKf/AABEIAPYAzQMBIgACEQEDEQH/xAAcAAABBQEBAQAAAAAAAAAAAAAEAgMFBgcBAAj/xABAEAACAQIEAwUFBwMDAwUBAQABAhEDIQAEEjEFQVEGEyJhcQcygZGhFEJSscHR8CMz4WJy8RVDghYkU2OSoiX/xAAUAQEAAAAAAAAAAAAAAAAAAAAA/8QAFBEBAAAAAAAAAAAAAAAAAAAAAP/aAAwDAQACEQMRAD8A2LNaZvHyxHVtJaZ/zHP5YLzdMk74CeiFHvbk/nJwAlTLUpUQCTed9uZ62wzTVSsLABnn8f1+uCxkoMyRA5nA1DKTtef3/wAfycAwnD13JBg7/Gf0HywPmeDhiDyQhhcjxAyDvEeI/PEiaICssgxHPbp8Iw0MlPvMOpFvP5CD+WAa/wClqzaucbn0i8eg+WPDhi6hBuLgb2PhiOQBAwVS4aeZ5zsPOfocJXJFZ8OwK7jmZmepmYwA54QlxqMkC3wPlvcn5YeXgiahsdMch67xe3Lp0w6vDDO/Xlz6/XbD1HIsALzG2/T1wAlLgyEEA6hEGw9DNvXBR4UCI5zawsZ1SBG84XQyrKGE7iB5WAxxaLAnn8TzMmcAzV4aKkkkQQNgPKeXw+Jw6MmPFBEG0RERJi3kcNilUGoCAxiN4gCL28uQxSuDdva75url81TFJkbSXVm0UzOlC2oWR9S6X2lhMSMBe6VHQxYfeAEek/vhH2M7WIEEkjpHnb3RjhRvCSdom5vHKI9Prhxqzy0bcj/jrgEHLaRvt6x5De+EVKLGBMjmOoxzMK1rEwfKwm94kmI+WPPmW1MoN+Qi9vPkJ64DxQgMBuzBiRa1hv1sP5GGXpudPkQTLHkCD+fPePhio8f9p9DK1GQTVqAmQgBAJBjUS2nfT1IxEUfbHVa4yYIGn/uTsYvCCL/p1EhpDU2OrxkhiTdvOyjoIAt8ceRT3ek76tQubDVNuZgcrYz3Ie2KWJrZbTTUkEoxJUi3ulBK36g32MYuWT4n3q06qnWrLYqPCRc2Gq3S97RbAS61fBBM+IGZOwgm8dQbeeFpVcD59P1G04jMggoUlporaUU7hmY3JksTJMnrgtKhJDHVrMQOQWRq5xynrtgCe9e5E8yBItyAn1vHrhNeo3hsTbnG/O/x+mPVMyQSAoN4FiBB89vjhtK0ibASR8jB3/l8AbXpMzG/kP58cDPlzf8Ann+mCxl2BJ6km3U4VSy5UnyG3z/fAAtlCfr1549TyrQRMGTcW3+O+JHS0z9PljwpkKBf1n6YABMsx6Hnf+fyccOWe0RIWOe+3ry/LB6q3oPh+ow4A0MYvaPkJjpgI9qNQR4tgJv03ws0H+nX/GC3ot05C/md/wBMKRT8MAGiv/D5z0x6mjhbdRHpYHl5HDzOdVgduY6TtB5493zfh+n1mcAOtNxBgQBAjkbfscdpF9Ine5PzsPlOCFcmxFo6G5w2ajfhn0nACnWCTEmGN4u0CPhikdteztZj9qoCMzTDAqQrCvSaddFgbMCuyxzI5iNAWoZA0i8/Lr8/1x2pVhjYkD5Dby688BTOxfarvVRJlXkUmYHUCok5dyT/AHVWCD99AT7ytNspzJMRJE2tAmPTkT/jGc9tcr9hrPm6St9nrsBmqSk+GpqBp5mkYGmoKhnzYdCYmuCe0hGqJRrgAHQBmgy/Z6pdWKnrTZ9BhGsCCJEXC0iqZYgEgi3S38OM99rHa6pRQZWiQtSuCS2xWn7tjO7G0+uNQLxHh/n8jGMe2JmGco1AAA9B0vMSjGoQY66gIPTpgKFSIgCmVi0i0EDxKJJuWILX8ttgfkByU6mvMGeR8+UAztcyRbB1TTXjQppiPHHvEJIkKWHiYkrGw0iSNwnhJqMWKsBICTJ5gSBfxL67SDzwDuW4etQVGZBARdIUDxCIDMdMkgPvNzvOLf7IKzJl8xRe5SsCFJuodQZuIgkH46sQWbqGpVUGnYJZC2lWKaZ1XAYhbBBBBvF7HezGgBnawJ7sVqOoUx94q67QbQpJ32Y+cBp9LNrJJA52kT5ehtthdPMhmcmNIiBb8Mx1k74do5cIAZ3ExG3PkN8P1MtTYAGSLHY+s4AKtmxbRCmQbwRpmGFmEW5/nthRKsSAlgeYG53wcKawCJg+R/b88MNS8bGGMgc+kjaLYA9dc7YepgyZ/lsKqVSOX54S+YttgOFz0/k49rttywk1uljb6H6Y69bb+fzbAdD78otscdNfy/PCTmB06YU9S4gc/wB/2wHqzkYQK3iiPj8sKevy6YafMXgc7fT64DrZgdOv0+GEPWO0cvjt+d8dr1wszvIG3WLesHHXzKrAO5n6b4BL5jlsTsbHoP1+mA+J9oKOXo99WqLTSw1Nt6DmSegk4q/bX2k0MgNCDvcw/u058Ki8O5+6v+kXPKN8Y1V4jVztXvs5UepGrSohaYAHiC3AUR0EnngNF4t7YKtZiuQy6hV3qVwZsdxTQyB5t12GAm7acQqSXzlKmByp5YMROw8drkxuTb5x3DeB1alDv6hp5HKrvXqICzL/AKKZADTaGIkm0tiy9n+wtKuNVUPToCY70/8AuK6i5Z2sMvRIv3VMKxB8R5YChZni+ezFagj5ipmNVQaEqWpPUVyogDSCAQZbYX23xK8Ey2R7upWztdNXeJVOVFJgQwYsKcSQ2oPoWLaahPIRaOEsmbzQzSoO6y9OsctTUAKKVNTSowsb1anfP6UVxGdn8zR15zKjL1M6MwKCQhAQGmrIzd43u6SV8QkLG4jAaJ2Fz6vw/LXLOtKmjzMq6qAQZuCPqIa8gmqdrO02R4in2dqFepT7wImYpinCVTEBNTXkkC8Ag77HFNzvBsxl/wD22YNWl3ktT01gBWVJiixXwmqA2oC0k6dnXRL5nse2TyLVaNQVaECtTqLEq1JjUosw/DJN+XeujCysAqVF1V6mk66YZwfCQGBVkEg7SHMjl+LmT6ORJDEs4UhgFETqYjVTmT1ABF+oG2JvtV2UGXVcxSvlsyBUXx/2Wca9O4DKR7rcog7AkepSFPvKhICtdlaTvFwWIhrRcHYAxgPZTi6Oqo9ACLkwT3gJGm0DeI3J+JnHuz2urnsqiulNu9Z1c6xIViXoqNOlg1MsgExve4GE1c4r+PTUCFNKnQ2k+KCupRpJ0nVudr32tHsx7IF6/wBtdqiikzrRVk0hwyAawTcr4jAjlvvIaZ3SsZttbqB/xhKUFtyn57R1w4lMGIJ2+N/12xw5aIGr0nAINNZ0jpPl/wAzOFHKqeW3Q/HHVoaWmd7X6b8hhaUo85vgO1MxeI6DDeuZscPOwA678sehRvGAYpDe3p6cvjh0xa2PMVG38H7Y49VZgxO4HX068vmMB0wDt5DCiRzw0IJ5WvhWkbz8P1wHGZZF/wCb4bcrvI5/5x0lQN9vp/AMN1FAHl+/574DkKW235+mK5247SUsnlXqe/UeVpJeXqEQBG8QZPl5kYslRVAvPTnzxhftR4533Eu7pm2WXugb/wBx/fPw8K2/CcBXMtkVqM7PWDVHBZqjGdTGDE82G5+HPSDduD8CyOSoLms2TUie7psB/UqD8KzfSZXUZA/FywHwnIGEGlnEwAjeL8TFQ9i/O8HbrGDW4B9qzKZnNEJlaZQOD7rBf7eWogeJ5LBTG5ncmAE9wLh7Z4/9R4kVp5en48vlyYpoov39QfeaNp3F4ggYJ9pHFwMktOmTSfOSup5DU6WnXVZlNwdMLBudcb2xNJw01WWrmQERSGp0LQrCytU+69QCIA8KcpI1YrubyAznFalRzGV4egVzaGqg98UBItphWaOaKMBBdoM8MqlPI5fUtWqqmswJ10aWkLRoA3h9AGr/AHNHv40Tsd2Vp5Ogqqul2A1XmByS+8cz1xlfYADN55sxUu9StqM8gWD6b84Mb8satxjjJ+z5ipldFatSLDROzr7yNpuGAJ/xc4CK7TZWlmqrZLNAd3UP9CoobvEq933l5kGVWppIgeAqfevX+C8bOQrNk8+ylDHjPuOjEKtW+2pl01FPPxE++WG7QdqE/oVg6mqatF6QQiSho1iHiSVj7QqmYGtW5Yufabs6tbIjvagFagmtK1jpZElpn3kbSQw5i+4GAp+coKlN6CMv2cVK2XKyxCFXJy9VZB0mmxVCQYZVvdQTXspwOpmUFSs6UaKHQoYMzVqygroVE8TeMgFVnnGJXILOXGXde6NPUayQAyGqQ7NY/wBohwI2BVeoxOez7hYzFNjWCOEQ0wpFl1Hxkf8A2NpJLLBkxJgQFt7NcY7+nUQqUamwQjQ6KfCHXSrgEeGxUzpI3IgmZ0E85jriI7OZx2SpSqPqfL1Gosx95gAHpufNqbpJ5tOJZpgQeV/PALorY335+URhPdGOQ5egt5+WOxNo6TjpYk/z6YDppH+fnjoBBPT444jGVJv+mEs5GwHz+u2AIdR/Dhp42+G+FtQE+mGTRifP6YBLwAbx6edsK7vUZ6Wnn/DgZqO949fzwR3Mxf6fD9MB5aYvEjbHO7sPoeeEjLxEEdfLqTjxonSBO3l5YDtSjv8ALz6YS+XmL/Te4/bCO5aZmY+fP98OODJE7xflgEvQncwJBPwuMfNeZec5Wepu1arPK+s9D1x9I1abEWPW8+WPnztpkWocTzKkG9XvF5ytTxjcGbtHwwFhy1YBRaIhrWgi4BIum3vCIgYneHZYV6gq1syaYpAQ0qCJAACSYBj8Eqfwg4pfD3bSKmlmiRc6oPI+JgAOXLfnEYnspmgSDU1hQfFtqA5kKPeWDuSMBacxxRs3Vp5fKBqioytVrsCEplQWSxgsdehtNidPO5wN2ryq8M4M9FGLM4NPUSA7vWPjqG9zBc8+XIYlafaSjRpolBXYQCAVZBJ8RctUGx3kAjpa+M87fZ6pUUFzJaoW0gsQIWLTb7wMiAecxgDvZlwp2anEiPESJsCQem8deoIkbW3imSPD80c0pH2bMOBmF/A5slbzBmDzljyNuezWgadJ5FwqAbTYEmek23j05lv2pGp/019LEQ1MsQYMa1O++/5DAZ/2J4TSqZmkxQaTWDAHYwdaqRsY8NgNt9xGh+0rO1aVGlFA1aHeI2YImdCMGCG3utMljbwwfexQOzOWYgKF1FjtBvvpiFIMEi1/21bIcXNTL1JQtUQEvTvLNBaB/uiNrGRyjAV7tXRTM/Zs9liHLqygkAh1jUaVRegiopvKlouJipV6bNQ0JPdszB6bEK/fR4KDOYBBqeMfjjclTiZyyPl3plaZpZfMVSwpwwRaqKwJUPDCnUpydLAEGkI5HEVmXI0nxa9PiVBJApqKivEWqUikzp8WggwIJDWeE8Pp5dQtKitEN4nVQtzEXjciwnBisWKzyJ6en+cQXZHtCM0hnT3iademdLahKOoJnS6gMOYkqbqcTSZsEArcGCDe4OAdd328jPy9cLDxcn59MDLm/L8/29cKbM+X16f5wC2c6lja4I8uXP8ATptGEmt5WvyPU4R9oHS3r8jjgqeXyv8A8YCTemZ/zhh6bdeuFVKzeu3TDLVGgwP5ywHqdPbeIxwSRz+vwx6oWta8fz9MJeo0EX58sB51aIt8ThBZv+DytNvgfphdSrBEDDb1DqAjmZ9IwCHLFYNxbeLgQT+uG+LcYXLU2q1W0U1AJJBIgwOVybxAvimdtPaR3DNRoQ9bSVJ5Uzflzf8A0+k7xjOzWzFbU9ZqtZXCs+tjpgMNJOyqJFthtyMENTX2kZZqlNNT6WQOXKhaaD3vGWIg7WgnxL1xBdtez/8A1OkM7lWFQ01IsIFRVZi0T4tQMwDuDHTFPp8PQnu6jNT1QqakhgPvOCzqFQRuTJv0xrXY3NZcUBTy7rU7sDUyJo1tsahAUAlo3E7bmMBi+TrlQSrtLEatogXEzYEMCL/riWydeU0gGZJPjYmTIv4RHMWN8W/tp2KNdmzOVGmqWJdAYD2sykWFTf1necUdlr03YtRrLuW8B96Z/CVvHI/GwwEuxYk+Hz++Z5SSzfCwxF9pXsu402F+oE+t7Ryk4LylStWMU8vUJYxYFAB1JPhiOpFvXDfajhBo92CyvWKF6oW6oNSrTC8ybEEk35WAwF+7L5+ouTqlFlhqNMbSwWQCYNiRBPnbFR7UcdzmcUZYvSrLUIIGXpvDFDLKHdvEqkSWFpAFsTHYjitLuiHqIqsx7wPEumkrpksAIY9DYwLERYMhmMjRqM1HQrimtJTfQqqTpRLxGqZ0m5Bm4OApPB8tmcuoFbL1EAkk6SUG0aiNSgX3OmOvIWWv2mKqz01AqOVVqyAN4ZBZysimzaTYz+oNvp8bosVVaqH0dYty3xX+IZbK1nfS1Kmqrqr1FRO9MjwxUnweEMSYm6wRvgBO0HGtVPKCpp7xGFWrpggFaZVomV9+oBEmzdIOAcl2qopUaq8BKdMwiwDUqN4QoWwnTPKwYTEXkcvwTLOpquunKqCFBqM5qqDOp3LMe7YhYRTeBqk+EUZlFSo5CBV1ONGnwhdUBBDSRHIWEQBc4BjiJc62WaNNtemmjaAgZg/dzALJMmDbeI2N19lfHTprZVyW7o66ZmQKZsUBa8BhafxYqpoNUfuqVIu5kgCABceM33MG5PMYH4FmWyvEKL1dShHNOoIBMMNJHmJIM9BOA29aq+I9PToD+WPGGBDBoMWI+PL0wqnEXjxDbrzPIdMIpqLAgkwDJg7nrgFg+vPHGYTzj6/lhf2fyxypRU7xbb+ekYAgVz+HDLZiLAE3m/rthVTOi/w+HnhpcyCCTyn/AI3wHDmzqA+dvlj1TNgMZ9APl5c8NjMrPkYA/k/HHjUQkA+gwDlLMgmPjildrvaIqh6GWDPWYFQy3CEg3J/GCVsJjnvjntF7WtQVaNBtNZySxAGpEU3IHImdzsFbGb5fSaQc0VLsygs5aXPMXIB1XLEzvytgBUUqxDBiSxIJIaSCb6iDqEk7e8SJNsS2XyNSu5FGSJXUW99WuRIW6LI99RI3JjHeLuCyaabo1Maqjmr3wk2DQBpQCLbDa1hgjhPaPNgoiVqv9SFpkoKpsTG7RqvcwSAOQwBbdlc6+halJiTrDaTTDLt44EKwlgTuWj7pEmY7M9ksxSrIz1KlI0XH9t9VOsg3XQSCp02kyL7CMWjPdsMvlUUVaneVFFMNoX3mYb28Kg3a5sI5YEyPtCy1SuKS0qkMdKVCvgbeWJjwpI94+cwL4C0NmF6EGw+dsIWuvn8vl+mIbP8AbHIUVJNZCdQBFMF2kiRZATtz88SCVKUAoQQSLjl90fpgI/tN2no5Sg1aqZ3VF5s/Jf3PIScZflXatUatVrE1ql3UREQVVAFvpgxAkQDPXA3tG4gMzxPuFYd1lhoEnwmo0NUM7Tsv/jheX4JAhaigQRqDadX7DccxBNoIDA1nuHJqSIQRdtbQCOZBWwMgQOuH24FXALUWWsg1HwPqIi06bGQOg5fDHTmHDG1OoCTOsBHkm3jpMh2i8wBzExiXHaDLv4a+UqUjZTUy9QltveIIBaQZvqJ+uAAynBs7U8S0DUEi6FDaI0iGkch5RFowmpwDNjvR3fdmqviUNTjSGUEnxWGoJ9OWD87k+7D1aWa+05euRrPukOpBHeqR4Df3oF7QpjEmO1CvpVizVUp5hNCSTULCmaYAEmTYT/8AWx2GAj6X2lKZoHTpQoqprQt/bAKo67xqUxcAsBciAFw2jRJf7VVq0xqstNAWcknVeDpjbbryGGn4sxUgPNSajEmUPiJdiFMEE7AbwD6AVGmUWCSvvAiIVd7wLi17gkiL3DVOAZzIBETK1aS6t1mKrnfxaofVIn4YgvaP2T1L9py4OukBrUSdSiW1DnKz8vQYqHZDMBOI0Fen3pLhVNwyMdn5Agb35XERjaqi3uRfYEDex/TAVnsJ2nGaohKjg1aY6/3ENg/KWvDCLGDYMuLMuXM2JsOZnnbGTdqODVeF5pMxlyRRqNMx4ab81IH3WUm3QkbqpxofZ/ii5jLh6bDxmGWQSrbsttxzB5gg8xgJtkaIv8PlHy/LDX2RjvJ36fqP5GGO7bxXG0CRA9d/UxhXiMeLYRceZvvgDq1VY/nl++B6mkCY3jBDU1i8fHDFSks/7R8I3wA6upm37m3p/Iw2XXmIAEzyAHPBRyo2kR0/nlivdruP08mgXwvVrSqIzQsXLu55U1Ek8+Q8gyjimeXMV8zWYH+pV8NvCFTwqD1lWB3EGDecPrw+mrFtae5IAU1BSiyM516FDSTseULgXhmQGpzqdUFMFSfAW1+FJImBqmCYJA3vIezeW11O6pd4zAF3LshDHTqLDTMSOrEyeu4SPZ/Oply9ZkpVKrSqqEcNTLKzFyCqqaRQGYF5uRfA68Truops4VHQFtBF9Td4xYUxIhfBptYRN8MZXhj1QHQq7MVhNf8AUMAyxvZQLyWG62iBhFOkUbQX7tl1hvEgEgERIEaveBJYyI8sA3VAIvU1AGQpGnWALSVJ0qLgDz5TZxcw7U3pqe7puAHCkkOxIgFmcWO4ExAgTJODOF9lKld3Snp1qCwQsBI5CJDrIIgsBMx1ODH7CZ5Woq1NgHbTK3FIs2mWKGykaTItEi0YAFuyHiZmr0RES5qp4ax2puJNy03UtFieYGk8C7OrkMk2qNSK1Z1VjoDKuohZExKfU8sUPgPY/MVnpBg1MMtUKzUldKbUmgiojCNLk2O5M2Ixpuf4EamUakHDP3RSQAFLd2U90WAvsNoHpgPnvgKms5qOxLVHLPP+qGJnaJnew6EYu3DsnU1EAzG9xsOV9iN77bsZhBnvB5pVU96QVB5Bep3mVuNvjjQOEe8IiNoP02MAqell3ub4B+rl5IMavd9be6bi5PKbze04EzWUKIrFSUWJanuBYtY2N995g8oxLnIDSPENJ3BkxccxyM7nxNF2vYlFdAGIDA3ENDaSbTM3PIeKw3GAqX2tsvpq03ARkZQwEhl0iabA2cC66WuLgEWOLv7Pex2mkuaqH+rWUaQRPdowAUCfvFQL9LTcnFK7RcL0pqFM90pUugnYsJMSdMi1re6Z5Y2vh7BqNN0cOjIpVlJhlIkEDp+mAhuNdjKWbg1LkWDKIYCZN5jfyO3mcU3O+zbOKzU6XdvS1GHLhTEGNQHMTFpmOkAaimWYbeVptHMxHPDtHLRIItA+MT5RgKb2Q9n/ANkfvqlQPVKFbDw0yxuVO8xabbt1xaKWVeQSZjn/AM4Koo1gRHy+GG1pswE3jfoCD0gTsMADxLhH2im1KoNSMDPiPlpIEbgiZ5HGY8Kyeb4bxBaCoai1CB4R76E++DFmS5PS42ONfCtB9Ix1Fbz5gTH7+mAFfLMVgkSDM/O4tynpywWtJuhP/wCcdQmLyb/KP3w4AzXll/4GA9VogAkm38+uE/Z59DhZpEzfHKl8Aj7P/PrjD+2HFO9ztUrU1Ul71BrAhTSH9RViZDlQZtOrlBxtz0SRvHz5/HHzxm67d/mVBKjvqngECTreAZPugiDfYxzwEvmEK5VXesCRakEbxygVdThCQIUiNRkWW22E5XiD06D0mVf6hWpdP6sEn8TAvcghTaA2wN0VKuumtRiWYlu6QsSGqQrO2hoXu1sFWPETuYgt5Xhb1B3mpCzP99iXqMILbob3Ez+LboBNXiLVGghGLMAGqtDB/dEadJWQAOgPMCcPf+is9UBf7O66XCupC6p2LhQAGQeV/WZwd2f4k1C9HL94x95xSq1fdUFYUNAZXLSREgDabWHJ9vzRDrmGWtUDtPcoVKhQC2tbgMGOkBC0kiYgwFW4P2Mr1sw1KqlRO6qKKvvgMpMGorSBU6yCGAIPiuuNhoZPQiItgkKJJNgI3Jk2G56nFM4T7RzUdaVSgyM2rVpZWSktoNR20qDe4BMc7mBcyWI5EW2ja30wHfs7X8X1Pn577Y6ytpAEgg/w25X8sdqOwNtrdPjhhnYbbn0vt+xwGG9sOBPk+IOpB0VT3qwfeDmCALSwqEkAxsMc4ZnjIESTA/3KpEiNrRYGAJ+RvtUzrNxIqxI7ujTA22YljF7+/wCRsMM8OptS2F1kz/tgzMg8iB0sSLPoCY73UyapBN1Agk+Eta8yD97a9pjD2RzDD+2QS0jTaZ3i9mciZnFfo12Du1QtrmGEMJIXSZtJAI2Km4tscSWSz1OpTEKVI2OqAINyy3XTzuwUDUdJ2ISmXQsIdZBkIkKQeRtBETA8I+6TEYlPZ7xFqVVskSe7YGvluY0/92kpm4V5I/3HpiIOYYppfVdSRAtp/EA1uW5CrB8K4juIZl6LLXQBXoOKixqIe3igtJIZZBvtfpgNlLNyA9Y8+k9Md75omPp/nf8AbA2R4wtWjTqpdaiBx6ETG2HUzfhLG9/Tmf23wDoqtAOm/MRt0+mPCv4Zvv0/xhCZyQxtYwL25R8b47UzQF73/wAfvgFd8Bp8xz3xx83z2gT+dseNUDefTHRmAY3/AJ8cAt68cuV748c2Og+YwgZgW/kY4+aAAgTvvbAdOrnt/P58MQ3aLjn2TL1K5TXpi0xOpgovFtxiUr1Gja84pvtCzp+w1ww3CT1/uIfywFtNdrAxqiSAQfXleOuPnk1g71I1EF6lQMV8YklizeLcCLfHkMbsc6RBgk+h8t/hOMTrZVqNepRdSfFYH74P9RQWAks5Cgc/eEjAEVa70ijKw1LTpaVZRCLC1U5z3jPLEdHgzNhWZywcODUJgwACIkA9OpJ3vvfA65pqjmQHq1GB5CTOwFvQCCIgYk8/wLMUKdKrUQaWYBRqg6n8SqViQ02vMGMA0c04kgatce+NThi0yJ8QNoDeZjyYpVvF4nIu2pAH1X3YeIDVaPE3K4PNytmWCiUJD0zUAYHYSGJkyIKkHSwiJiLYmOz2QfMaadVHak6FqddX/tRYAArAuull+PSAXwrL5Sse6zBqVaagAMitTopAuzlnIJBsIEyTuCMapkcwEQLSWUCjRElAoEAKRuLcuuMu4t7PKjVHNE0fES9NDsObIZEaYPhP+nlJxe+A516OXp03ZWZUKgqqqLE6RAMABRFumAnVzbFltbmbyImMcq5sh9iQPW2w5DzPxwPmOLKnvXtPIDrz9MQ+f9oWWoBtdVC3NFYE77QJMxeMBmHb7OmpxSs8DwdyIItK01I3G0k78sP8Pzk0yqzBOne50xBESQ8wdxEoZnSwhc1WavmK2YCwKru46BWJsT5CAfM4nKDCkpXwxpAMiV68h4gARbYgt/8AJYHc3mRoYC2m4i0gWvp0gyN7cxAgoqA8Pzg073m4gz4iADI1S0CAdJjVsLHC67u+mmAS9QimL3DsRHLcTJPMjoBiW7f9n/szGtSBFKp7yrMI48Ie0CHAueRkc8AVw7OxpMhbk3K6Zkg3JYFvu+I1H5ALh/OQ19OkbHVMkddLTDEkj8UcrQa/wnOK8eHTpAhpaSGLDQNPUgKF1KL3JjE9l6wC6XQwDp0gW1MCBGkBecwszIDMAcBN+y3jc0amVMk5dzpMRNNzqp25fetNhGLoOIpIWfExgA7m0262k+gJ5YyzhGYTKZ9agb+lWAoNqF1YksjGLGGWCRI8RjbGhV2pnTESGBGmJ3g+e1j5YCVp11g7wPL+fw4YzeZ8IZFBMrOqRCl11Hrq0kkeYGGO9VZGkXYCBvexJjljtbQbG8ifLeB+XSLYB56wkcpBJ+gj54c7yn5D4f4wKzg7HaRubXiI9Z+WPWF58IEHcne1/U9MASdMx5DpG+2CECAQPpG+36YEVFJJEk2kdJv/AD1x00fUfz0wHa1cnYbfrGK52w4eczk8xSUHWV8P+orDgfGIxaFblAgfpH+cMVqwUSbcueAzrhntAepSoUqdMHME00qa/dgsEZ/D94yfCY0kNIsJA9qaq1agYg90zBgRICsSwOxP3Yv+KBfEx2dydM8RrMqG1Wu4nkUSlSF+n9aqY5SOmIP2n0z9tRnHh+zgqLnYtq2uACZn0mxsEl7Nezuimcy86qlqY5Bd9ZHNiRboPXBa1jxDPrA/9rkiWJkEVKwusdQov8+uI7gvGa2aytHJZVQsU9FfMMDppgz4VA3fRz5zy3xoPBuDUctSWhSBC0uZF2MXc9Sf8DbAczKoYkGREGBI9J3EGPj5YcJVdhHoI/m2CDogmAd/mbRfFB7Re0dZalkqauwkNWaDTUwSQoka23Fzp9dsBZuNcdy2WTVXqKu8LuzXgwouduWKHxX2jPV1LlaOgXirUuTa8JsD6k4gBw5WJq1aneu5PjYmSOZA5RqHh8j6EtaSIoB2Uk2PKLgX85GAjc/3tcqMxWqVdvCSQvi90AAQIAJ25RhH/Q6YptFiSApibBpJtfYwR19IxJZ6oiyOZnVfc+4SPiusH/VgccWBiTJA2E7kwW2gA2J8/ngAKOSjTMhC2iRJGrZG+ZmP9JMeLEvQoKFBkciC25kLU8RvtrBmNyw5DA1bitIIqyJH3YkagSQbbAFjvvtywZwLs/m8yyLSpMiGJq1VIQDbnGs6UWy8+fPATPs64IKuaNdvcy0ADrVNvjpBJnqy40bN8NptKMgIcGQQIjYg9RfCeEdn6eWorRpFtK7knxMQZLN5sbnBlamC0Frxt/zzvgMiz/Zf7FmgpVatCr/aLEQGkEIeXeCCFJswJBIMkGVKIC3okMzQARy1GNRd7rp8UaoOnnti8dqMhTOWrd4x/ts4gDVqW6ssD3g7CPM4zvh+cDUtOyjSpKlpDeFLsIJACmIJWNU2g4DnaPJirSJB8bNIA1e+kQYYDcOPENtUQACTdux+e+05SnVli4hXEidaxr+BNx1BHXFSq8LYozsyjV70agARdWGpTMkzHha62uDiS9mlAt9t0kaTVUA8mbQdUCfMH44C7VKDM08iBNjM7ekR9cep5OZuZ6wOp8vM4JrZckLBgj+A/TCcvQYKwJ96b3tI9Z54Bl8vBAJvzAj/AHX+Zwunl41bCb7bcxh2lReWJ6WN+ltx1x5kcC24m0nr6b6cAmoIXe1vUbDrhtsuxA0uF3m2/MR4hh3u2MfWDvA9MO1OHa4kWG1/mdvT5YAgoNvScDVAhExq8ufpgx0F/O36YH7nn/L/AK4Cm9nUC8RzikQCazAdL0BAHmCD8sVH2pZ3XnxTgBaOXvLICQ2o+HVYn3bC9rRviy8Xzi5PiRdye7YI9R7krTqr3LnrpFXL0SfJuU4pdR/+p8Un7uYdYA3Witjq6f01J/3MIm+A1LspwtaeSyygBWFNGeALsygsT5zz8sM9oO2eVyzlC7Va3/x0rkGI8RkKtupnyxPHKzbYeW45DGHdoOEDK5uvTFgKhIBJhqdQaqcW5eMSegwE1xf2l5lw9OjSWiJ3JL1JmT/pF/Iix6RivcIy8BldiokGCYtMahys0W3wI9TSZBhgIO4JJubHaxbfoJ5YMTJ1hTqZgjVRoMEZg0guZ92BcAsJIsNQvfASeYVVGq8QSPmEe3K74iK+bUCNZYBR/wDpZUiPNRP74XRNfNP3WWptVgvOkWAZh942UeEGZGLdwb2SO5DZyqBG1Omb+hfp5L88BSMnSq5lhSo0zUfwgBdgAIlibAdSTF8aDwH2RCz5yrrbfu0Pg3nxObt5xA8zi48M4MmXpqlOmtMADwqOfMki5Y/iODDRckkG3xtaOuAYo8HpUoFKnTRIA8IUReQBbn88Frl4IvJv0+Hyj64abLtDiBJmL22t+WForanJNohRPwJnlgOikdJAI+Pr/BhtaZDA7wCPy8/LDdOi4mfj05X29cL1NMn3QTq8oH5YCj+0fjDmrTyiEE1fG8FhFMEwpg/eIO9oUzacQiKSSwJDWUAFo0qBpChjAUaZuFi8lTfEP9vfNZ2tXjvDUui9FVgtMCxtA6D3t74slAOqqSdTCYkbXuDaTqhbiZLah4nSAje0lYUaBCGV2UEERyCgHe7EmwMnxSWIOhdmOC/ZctSpKAXEvUJmWdoLNcHyX0AxRsxlxWqZaiImpmEPlAmpa5kaB+USDqOnDNMbiG3Mi4nY7fER1GAVTNQ8iBzkjyvtt++HlDHSCNjJ8hfy648tciPDNpNjuPh8IGHKeZJVjpiDH74DuYZiQAPDI6ct/wBcKcm8CbC0c/jjn2uPu8x9Y/fC6VeTG9pnr9LdMAjv2mAOt4/z6YWaxUDwsfr5nn5/TC1rwLiMJfNge8vMjlgE16Qnf0wPWy4IuYsBh/N0CeeITtDnxl6FaszQtMFr8zbSB1Oq0dTgM69pPGlOeTuyoOXRldhNyRqZTBBhV026tHXFg9nXY00KQzFW1aqth+BDcA9WJIJ9AOWM67L8K+1ZulSrMdNdu9ed3ADMYP8AquPiTyGNW7ZcXbL5cpS/vOpFNFEsoA8VQAD3UWTO23pgJThnHaOY7xaNUOaLFXs1mnaSL7G4nFY45wGhxJqlSlWBrZaULAE09QGpUaVIcBgZAn3vMYiuCZg0MomTy0vXqyzwYJ1+8FJuAFAU1vdAEgs0DF54Bwg5fLJT+8BLxEEkjVA5LFgOQVRywGEUah7toDRbV+EiQReLQxnbzxqfs74SG4WFqIHTMPUcg7ROgD0IScZrm+HtSr1qUeIMyX6LKkjzOkjb9sat7OcyXyNERekDTKxBDKeYneI+fngLBksmaahKYCoo8KqAAN+QH1/PBLawG5ncX6Dbyw2rNqAjny9Pyw5VqtsBaVFryLf5nANuXCmTyAkDzv8AnhZ1FY+6Y+N/M4dqORsJt9elv5fCWrxuI87/ALYBrW2+k+EQAAOZA6/P0wQtQkSbQbg/84UleWjT8b/t5HCnrjUylbfmN/1wA+tht+XxOK37SOONQyLj3TVPdAjo1mv10Br4t4qgfDGX+1zPamytORbvKpHp4Vny3+uAgOAKo1aToVhG3hm5hr7AQ3Lwg2iZlOGpXCutZUlKhTw6tFZDMncsphmvO6vJu5wzwvLBQjM0qRqBjSAPd8JsTeIYkcjazLL51QFYeEkXWBBBtA5XELYiBCwPcRAF7IaavE1YMzLQpO8tIJZgFBNgZGogzF1J5jGo0qqjkLdNv+PXFM9luW1jN5kiA1RaKnqKQ8UTNtbkfC5Jkm71XgSINid422+uAVSqAqDYzzEAeW+FawBv+WGVuQCIO4E29PPBPcAbx/jpgEIwgEg39OWHe9A2nDSqCAu8dfzx4KDsV88BxIBAAifEb7SZ/OcNPmgN0P8ALdMeelqIAOw25dR8v1wPWyyH3iOcXPW/PrgCHnUf50j9cUP2r1W+xBTs9VFPmQdQFusH5Y0Cux9Li3zxRfamw+z02O1OtTbn94MLmCBy6/HbAZ1k1qfaaTKH76aYRRKv7mhGBAYRCnYERvi68M7H5iq+rOMAjEFkpli9SD4VqVCdRRTBCgxisdm89Tp5+jWqwqhnXlpWEZEG4K7iJXz66dM7S9p/soAWmz1CuoHSWRBMS8MGGxjrGAL4bwunQVu6oqgMWVbsfM7nkL9MFh3vvaLGY5csULiHtBq1QAkUASASpBf8LEd5T0HSYe1yoaQpMqbwT2guG7vNwQCo7xQAukUkmrP3lqVHkRECZ2jAB+0Tsi9YnNUFGpQDUXYsFv3gNiGAUWG4Ai4un2RUqwGYd0ZaVV0ZCwIk6SGO1wfCJ5x5Y0nvQQefKN9t8BcQ4nSoJqqMFURvA/8AEX3MbYBzLPvYk3Py2+H+cONmOgEAbYqNX2hqDUig0gSveEoT11DSYW/vrqUH3iu+Fp7SKOplq0qiLBIYeIxzlQNQYEMCtyIm4vgLYcwOmOmqIkDnzjlviq8a7Z1KRQ0cutVHAZHFVCzrAJZacgmzTEyegmcD5Pte9ZQ1E0+Wqm6vqDglWTqAxUsrRI20k2wF1WuJGOioCdrcsV/IdraTuEdNJqNSFOCGBFZSUZjsPGjpaRIHIjFgRqbCQQwIkERBB5jkQZF8AtXBE/D64xn2lVjV4oVUgaKdOmNQsS01DvzIYDz2xsiEFSIsP+PTGUe0XsfUFavnVqUzRCo5WWDDQoXSBBBB6kj3iMA5k6aKsxAJPhsNiLBRc++NlPKNRKit7jtdaVNyG1AKCCNwbkQSTaJN973I1tUhcrxJyR3gDMo0mZkxcCdW0S3KQx5kzK8B4JWzuZpnRUXK06uqozEQxQ6+7gwSe8ABgQIO0KFDSeyPCRlslRoGAyoGqf73Jd//AOmI+GJKtTQgAxbbCWXeD/Jm2G+6A2Jn9N+mAKpMPSLX5HphLIpFjuTz+f54YND/AJ5+l+X7YS6gGZtveI/bngCUpBSI5ADfl8cNNT5Sdwd/pflhqrTjn9Aen7YY0XnyIv5xffbl8cA6a2jUbb23m+31OBnyvOTt0Hr088I7o9eU7egtfHHybmPER/8ArrOAmqtUdPn6x+uKZ7Ts3R+x1qVRwrOB3Ygks6FXAgcuU7CcXGu67fzkP2xQfalwhqyUWp6R3TMzs5RQAygDxVCBEr58rYCj0h36d2AQlVidMu2lgJZQIjWZkEk2LAtexv8A1TvR/c/qqqBCwAEgSNKKtySNJn3hqBkARzL8TRFjuQQAgkUqLLczZ2Vtbe8feC+UDEjlOI5co4DKoKoWaoioiMbaECaXZgQSdO9xIABIN5dwaSkMaZqkVW0qHAKsFUgEBQveU2aeQY3teAFRVIcxqkGAsommSF0sw906SFMgxfaMWQcVRHlyjBqYQsuttCaSCCH8J1mTYTGoz1Hy+WHf6nQhFAC6VBUhYWSoBM658UQSPhgOcQ7TiqFqMU1FQGC6phSTLgMAWgA2pmDsRhKdpKdSmKWaGpkLClUDm0gN4meQ6geEa1JEDc3wxXyNB6jrpr7zpCgLsPCWOykDdU5kwAIUTiGWV6hFFNRNEvpAkoQABTJ0wzECbC4UBZm4CZrNLTAWm3gBLAai6lyILKdNMUjBOyAbb7YFy+aBALzAaxC7AbQZtEbSRaYtf1bLMID0qokvEqItU0sJ0i+i1xMgRa2E12YSYUQaZAVxJLkSALuSJ6yJEixgJnhvHlRKiPTDq0DxKrABT4YUyvuubwLBQCIs7l82abd6KRZaiGnUWTDLINICWL++AuliWTVEmUAgKLsGaAV0tpOgjUolxYFeirYmRE3sASmZrEGQSoYjVIsywQdYcDWfe+B5wQFkymdVTULBhpCGWIVqv9d6quNREMwAcGPfYk+E3kuC9rnp5SqVMaBT7pbFEkF0VgNhUIanM2KA2kTn5zNVQA6EABRcMWezavKBqboNrXjCTxEikPwzLBUNgWhwZPLSkKfw7C8hv2S4rSrNUVGNmZdJi+kqWdYuV/qKJ68hiqe1DOhaFGlcmo+phIANKke8e5EAltAvaTjP+G9s61DWUZSRr1XXYuVtMgiWLx95iCSVWArjvaarnGy7MgLU1KaQGJIME1DbYxsJi4ucA4yyFjVIa+oG0SF2iVATREmYNhF5zsp2rGRpVaVWnUde8Lo1MAmCfECCREATPO/QxXsxVZKqQdSbhmBMjU7T7wBlliZjzGGq9diKmoqdJRmixbUgDGdVjdrmZI6zAbXwzNJXopVpv4HBKkgqbnobiLjn8cEaWkXt6EW+d8ZH2d4zmcmo/wC/QkykiUIsxQk+GCY0m23UHFuPtLyoXxGpTY30shnYncAiOU/pfAW+qjXhtxtMR/L/ADwipNiSIBkiZ5gjl5YqJ7biqrmnTIf7uo+FwGAPiGzXi9gWU7MJgKvbGvRqOuoxIaGSFhQVg6hI1kqTcwwjYEYDR6uoCFIP/l6TytzxzKu2og9Baf8AGKGvtGZaYaoqmASWPh1jU2lgoBjWNJE2MneCcSvD+3lJ2HeI9I1GCqHE3IXTqA/tgloGqJwFjL1B6xfboJ9LzgXPpVeCoJgkWYC0CPrOF1c60e6b8obrHLbrHlhnOZtvDGoddIby36YCynL8yAD5Enz3gflgTNZBKgZHXUpBBBuCOmPY9gIb/wBDZISPs6RcQJjz523Pzw23YXJ92UFBQpYNaZkT94HVEEiJ2Plj2PYASt7NsoT4Q6FYA0tItO4YEHzkXwFmPZxAHdZhgBDAVF1nUAACWkTAVQARaDHvW9j2Ah6vs4rBod6bjcyzSC9tXueI6hMEwd7G+DuH9nM0ywM2yeEjSCzLEyZJgn3lgwPd2Go49j2AJo9lM5A//wBBybgSGgLsQBribiP/AC3m0bxvLZrLOoqV0qd5OlyisQQAzAqy2WQQPEbETcEt7HsAAmeVq/8AVp06uqf+3SUkwYM6Cdr7+V4BBHDEyld/DldLQWJDsli5EApf3r/D5ex7ASPDspQp1HQ5dS7hVLFtfkLssxcYm8twBAIKUikWXu1sZJLSQSTf6emPY9gIfP0RSbuTp2JcimsFS2pVGxBCnTqBGwtiHzXGqFIU3ekWlxqAEEsQSPFr5DmR94/H2PYBx/slRaeqi4NUyoDWUNCwevvg3B2jzPv/AE/Rq1GWm9ZWANiwKT4Tz1NHik85nHcewCsx2IdXAWuGJv4kjnAEqZAmdo326sL7PHNRKlWqjJqViioRqCsF03aACB549j2Atme4jUSZo0XF1Et1lJjujHhkbm1sQ1WvUqVSupFqBCxZUKkCWaA61BqMgmSouTa5x7HsBEBzWqowWmlYBHRu7Uq5Mpqq2DFiByYiYI2wa/BsxUNHXTyfgZGLhTqKhgTYpAaBEgjbHsewFpTiVxAgm078pHyjbCctWepPiAiOW8z5+WPY9gP/2Q=="/>
          <p:cNvSpPr>
            <a:spLocks noChangeAspect="1" noChangeArrowheads="1"/>
          </p:cNvSpPr>
          <p:nvPr/>
        </p:nvSpPr>
        <p:spPr bwMode="auto">
          <a:xfrm>
            <a:off x="63500" y="-1131888"/>
            <a:ext cx="1952625" cy="23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0" name="Picture 16" descr="http://cdn1.newsone.com/files/2009/11/slaver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656" y="2428874"/>
            <a:ext cx="2286001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t0.gstatic.com/images?q=tbn:ANd9GcTRtr6kK51zVs65xL_YYVF7FJa_X281eJ3wr4WUEGOp6e_Zv4TOf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043" y="2743200"/>
            <a:ext cx="2238375" cy="1497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712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Question 9: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What was the </a:t>
            </a:r>
            <a:r>
              <a:rPr lang="en-US" sz="2400" dirty="0">
                <a:solidFill>
                  <a:srgbClr val="00B0F0"/>
                </a:solidFill>
              </a:rPr>
              <a:t>F</a:t>
            </a:r>
            <a:r>
              <a:rPr lang="en-US" sz="2400" dirty="0" smtClean="0">
                <a:solidFill>
                  <a:srgbClr val="00B0F0"/>
                </a:solidFill>
              </a:rPr>
              <a:t>irst </a:t>
            </a:r>
            <a:r>
              <a:rPr lang="en-US" sz="2400" dirty="0">
                <a:solidFill>
                  <a:srgbClr val="00B0F0"/>
                </a:solidFill>
              </a:rPr>
              <a:t>G</a:t>
            </a:r>
            <a:r>
              <a:rPr lang="en-US" sz="2400" dirty="0" smtClean="0">
                <a:solidFill>
                  <a:srgbClr val="00B0F0"/>
                </a:solidFill>
              </a:rPr>
              <a:t>reat Awakening?</a:t>
            </a:r>
          </a:p>
          <a:p>
            <a:endParaRPr lang="en-US" sz="2400" dirty="0">
              <a:solidFill>
                <a:srgbClr val="00B0F0"/>
              </a:solidFill>
            </a:endParaRPr>
          </a:p>
          <a:p>
            <a:r>
              <a:rPr lang="en-US" sz="1800" dirty="0" smtClean="0">
                <a:solidFill>
                  <a:srgbClr val="00B0F0"/>
                </a:solidFill>
              </a:rPr>
              <a:t>A. The time when the city people all woke up at</a:t>
            </a:r>
            <a:endParaRPr lang="en-US" sz="1800" dirty="0">
              <a:solidFill>
                <a:srgbClr val="00B0F0"/>
              </a:solidFill>
            </a:endParaRPr>
          </a:p>
          <a:p>
            <a:endParaRPr lang="en-US" sz="1800" dirty="0" smtClean="0">
              <a:solidFill>
                <a:srgbClr val="00B0F0"/>
              </a:solidFill>
            </a:endParaRPr>
          </a:p>
          <a:p>
            <a:r>
              <a:rPr lang="en-US" sz="1800" dirty="0" smtClean="0">
                <a:solidFill>
                  <a:srgbClr val="00B0F0"/>
                </a:solidFill>
              </a:rPr>
              <a:t>B. The church brought back its favorite chocolate muffins</a:t>
            </a:r>
          </a:p>
          <a:p>
            <a:endParaRPr lang="en-US" sz="1800" dirty="0" smtClean="0">
              <a:solidFill>
                <a:srgbClr val="00B0F0"/>
              </a:solidFill>
            </a:endParaRPr>
          </a:p>
          <a:p>
            <a:r>
              <a:rPr lang="en-US" sz="1800" dirty="0">
                <a:solidFill>
                  <a:srgbClr val="00B0F0"/>
                </a:solidFill>
              </a:rPr>
              <a:t>C</a:t>
            </a:r>
            <a:r>
              <a:rPr lang="en-US" sz="1800" dirty="0" smtClean="0">
                <a:solidFill>
                  <a:srgbClr val="00B0F0"/>
                </a:solidFill>
              </a:rPr>
              <a:t>. The religious faith coming back into action</a:t>
            </a:r>
          </a:p>
          <a:p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4" name="Donut 3"/>
          <p:cNvSpPr/>
          <p:nvPr/>
        </p:nvSpPr>
        <p:spPr>
          <a:xfrm>
            <a:off x="533400" y="3270069"/>
            <a:ext cx="5105400" cy="914400"/>
          </a:xfrm>
          <a:prstGeom prst="donu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15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Question 10: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What year did the First Great </a:t>
            </a:r>
            <a:r>
              <a:rPr lang="en-US" sz="2400" dirty="0">
                <a:solidFill>
                  <a:srgbClr val="00B0F0"/>
                </a:solidFill>
              </a:rPr>
              <a:t>A</a:t>
            </a:r>
            <a:r>
              <a:rPr lang="en-US" sz="2400" dirty="0" smtClean="0">
                <a:solidFill>
                  <a:srgbClr val="00B0F0"/>
                </a:solidFill>
              </a:rPr>
              <a:t>waking start in?</a:t>
            </a:r>
          </a:p>
          <a:p>
            <a:endParaRPr lang="en-US" sz="24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1700’s</a:t>
            </a:r>
          </a:p>
          <a:p>
            <a:pPr>
              <a:buAutoNum type="alphaUcPeriod"/>
            </a:pPr>
            <a:endParaRPr lang="en-US" sz="18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1730’s</a:t>
            </a:r>
          </a:p>
          <a:p>
            <a:pPr>
              <a:buAutoNum type="alphaUcPeriod"/>
            </a:pPr>
            <a:endParaRPr lang="en-US" sz="1800" dirty="0">
              <a:solidFill>
                <a:srgbClr val="00B0F0"/>
              </a:solidFill>
            </a:endParaRPr>
          </a:p>
          <a:p>
            <a:pPr>
              <a:buAutoNum type="alphaUcPeriod"/>
            </a:pPr>
            <a:r>
              <a:rPr lang="en-US" sz="1800" dirty="0" smtClean="0">
                <a:solidFill>
                  <a:srgbClr val="00B0F0"/>
                </a:solidFill>
              </a:rPr>
              <a:t>1800’s</a:t>
            </a:r>
            <a:endParaRPr lang="en-US" sz="1800" dirty="0">
              <a:solidFill>
                <a:srgbClr val="00B0F0"/>
              </a:solidFill>
            </a:endParaRPr>
          </a:p>
        </p:txBody>
      </p:sp>
      <p:sp>
        <p:nvSpPr>
          <p:cNvPr id="4" name="Donut 3"/>
          <p:cNvSpPr/>
          <p:nvPr/>
        </p:nvSpPr>
        <p:spPr>
          <a:xfrm>
            <a:off x="609600" y="2590800"/>
            <a:ext cx="1676400" cy="762000"/>
          </a:xfrm>
          <a:prstGeom prst="donu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47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Bonus question:  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What was the picture on the beginning slide?</a:t>
            </a:r>
          </a:p>
          <a:p>
            <a:endParaRPr lang="en-US" sz="2400" dirty="0">
              <a:solidFill>
                <a:srgbClr val="00B0F0"/>
              </a:solidFill>
            </a:endParaRPr>
          </a:p>
          <a:p>
            <a:r>
              <a:rPr lang="en-US" sz="1800" dirty="0" smtClean="0">
                <a:solidFill>
                  <a:srgbClr val="00B0F0"/>
                </a:solidFill>
              </a:rPr>
              <a:t>A. </a:t>
            </a:r>
            <a:r>
              <a:rPr lang="en-US" sz="1800" dirty="0">
                <a:solidFill>
                  <a:srgbClr val="00B0F0"/>
                </a:solidFill>
              </a:rPr>
              <a:t>D</a:t>
            </a:r>
            <a:r>
              <a:rPr lang="en-US" sz="1800" dirty="0" smtClean="0">
                <a:solidFill>
                  <a:srgbClr val="00B0F0"/>
                </a:solidFill>
              </a:rPr>
              <a:t>og</a:t>
            </a:r>
          </a:p>
          <a:p>
            <a:endParaRPr lang="en-US" sz="1800" dirty="0" smtClean="0">
              <a:solidFill>
                <a:srgbClr val="00B0F0"/>
              </a:solidFill>
            </a:endParaRPr>
          </a:p>
          <a:p>
            <a:r>
              <a:rPr lang="en-US" sz="1800" dirty="0" smtClean="0">
                <a:solidFill>
                  <a:srgbClr val="00B0F0"/>
                </a:solidFill>
              </a:rPr>
              <a:t>B. Cat</a:t>
            </a:r>
          </a:p>
          <a:p>
            <a:endParaRPr lang="en-US" sz="1800" dirty="0">
              <a:solidFill>
                <a:srgbClr val="00B0F0"/>
              </a:solidFill>
            </a:endParaRPr>
          </a:p>
          <a:p>
            <a:r>
              <a:rPr lang="en-US" sz="1800" dirty="0" smtClean="0">
                <a:solidFill>
                  <a:srgbClr val="00B0F0"/>
                </a:solidFill>
              </a:rPr>
              <a:t>C. Horse</a:t>
            </a:r>
          </a:p>
          <a:p>
            <a:endParaRPr lang="en-US" sz="1800" dirty="0">
              <a:solidFill>
                <a:srgbClr val="00B0F0"/>
              </a:solidFill>
            </a:endParaRPr>
          </a:p>
          <a:p>
            <a:r>
              <a:rPr lang="en-US" sz="1800" dirty="0" smtClean="0">
                <a:solidFill>
                  <a:srgbClr val="00B0F0"/>
                </a:solidFill>
              </a:rPr>
              <a:t>D. None of the above</a:t>
            </a:r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4" name="Donut 3"/>
          <p:cNvSpPr/>
          <p:nvPr/>
        </p:nvSpPr>
        <p:spPr>
          <a:xfrm>
            <a:off x="533400" y="3733800"/>
            <a:ext cx="2743200" cy="685800"/>
          </a:xfrm>
          <a:prstGeom prst="donu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33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Thanks for your time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8" name="Ink 7"/>
              <p14:cNvContentPartPr/>
              <p14:nvPr/>
            </p14:nvContentPartPr>
            <p14:xfrm>
              <a:off x="1332309" y="862251"/>
              <a:ext cx="2926440" cy="1189080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20429" y="850371"/>
                <a:ext cx="2950200" cy="1212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4" name="Ink 13"/>
              <p14:cNvContentPartPr/>
              <p14:nvPr/>
            </p14:nvContentPartPr>
            <p14:xfrm>
              <a:off x="1097229" y="1667931"/>
              <a:ext cx="7015320" cy="272160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85349" y="1656051"/>
                <a:ext cx="7039080" cy="2792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308952" y="3742248"/>
              <a:ext cx="435960" cy="5007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97072" y="3730368"/>
                <a:ext cx="459720" cy="52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5" name="Ink 14"/>
              <p14:cNvContentPartPr/>
              <p14:nvPr/>
            </p14:nvContentPartPr>
            <p14:xfrm>
              <a:off x="5095992" y="1572888"/>
              <a:ext cx="880200" cy="720000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47752" y="1476768"/>
                <a:ext cx="976320" cy="91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6" name="Ink 15"/>
              <p14:cNvContentPartPr/>
              <p14:nvPr/>
            </p14:nvContentPartPr>
            <p14:xfrm>
              <a:off x="6156912" y="1974648"/>
              <a:ext cx="816840" cy="513360"/>
            </p14:xfrm>
          </p:contentPart>
        </mc:Choice>
        <mc:Fallback xmlns="">
          <p:pic>
            <p:nvPicPr>
              <p:cNvPr id="16" name="Ink 1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109032" y="1878888"/>
                <a:ext cx="912960" cy="70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7" name="Ink 16"/>
              <p14:cNvContentPartPr/>
              <p14:nvPr/>
            </p14:nvContentPartPr>
            <p14:xfrm>
              <a:off x="7307832" y="1813728"/>
              <a:ext cx="836280" cy="1043280"/>
            </p14:xfrm>
          </p:contentPart>
        </mc:Choice>
        <mc:Fallback xmlns="">
          <p:pic>
            <p:nvPicPr>
              <p:cNvPr id="17" name="Ink 1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259952" y="1717608"/>
                <a:ext cx="932400" cy="123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8" name="Ink 17"/>
              <p14:cNvContentPartPr/>
              <p14:nvPr/>
            </p14:nvContentPartPr>
            <p14:xfrm>
              <a:off x="4743192" y="3535248"/>
              <a:ext cx="3438000" cy="854280"/>
            </p14:xfrm>
          </p:contentPart>
        </mc:Choice>
        <mc:Fallback xmlns="">
          <p:pic>
            <p:nvPicPr>
              <p:cNvPr id="18" name="Ink 17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4694952" y="3439488"/>
                <a:ext cx="3534120" cy="104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9" name="Ink 18"/>
              <p14:cNvContentPartPr/>
              <p14:nvPr/>
            </p14:nvContentPartPr>
            <p14:xfrm>
              <a:off x="1073352" y="1496928"/>
              <a:ext cx="2743200" cy="1063800"/>
            </p14:xfrm>
          </p:contentPart>
        </mc:Choice>
        <mc:Fallback xmlns="">
          <p:pic>
            <p:nvPicPr>
              <p:cNvPr id="19" name="Ink 18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025112" y="1400808"/>
                <a:ext cx="2839320" cy="125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0" name="Ink 19"/>
              <p14:cNvContentPartPr/>
              <p14:nvPr/>
            </p14:nvContentPartPr>
            <p14:xfrm>
              <a:off x="3243072" y="1230888"/>
              <a:ext cx="719640" cy="317880"/>
            </p14:xfrm>
          </p:contentPart>
        </mc:Choice>
        <mc:Fallback xmlns="">
          <p:pic>
            <p:nvPicPr>
              <p:cNvPr id="20" name="Ink 19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195192" y="1135128"/>
                <a:ext cx="815400" cy="50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1" name="Ink 20"/>
              <p14:cNvContentPartPr/>
              <p14:nvPr/>
            </p14:nvContentPartPr>
            <p14:xfrm>
              <a:off x="4011672" y="914448"/>
              <a:ext cx="280440" cy="117000"/>
            </p14:xfrm>
          </p:contentPart>
        </mc:Choice>
        <mc:Fallback xmlns="">
          <p:pic>
            <p:nvPicPr>
              <p:cNvPr id="21" name="Ink 20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963432" y="818328"/>
                <a:ext cx="376560" cy="3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2" name="Ink 21"/>
              <p14:cNvContentPartPr/>
              <p14:nvPr/>
            </p14:nvContentPartPr>
            <p14:xfrm>
              <a:off x="1279992" y="3109008"/>
              <a:ext cx="2888280" cy="135360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232112" y="3012888"/>
                <a:ext cx="2984040" cy="154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3" name="Ink 22"/>
              <p14:cNvContentPartPr/>
              <p14:nvPr/>
            </p14:nvContentPartPr>
            <p14:xfrm>
              <a:off x="3204552" y="3487008"/>
              <a:ext cx="258480" cy="414720"/>
            </p14:xfrm>
          </p:contentPart>
        </mc:Choice>
        <mc:Fallback xmlns="">
          <p:pic>
            <p:nvPicPr>
              <p:cNvPr id="23" name="Ink 22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156672" y="3390888"/>
                <a:ext cx="354240" cy="60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24" name="Ink 23"/>
              <p14:cNvContentPartPr/>
              <p14:nvPr/>
            </p14:nvContentPartPr>
            <p14:xfrm>
              <a:off x="3731232" y="1097328"/>
              <a:ext cx="329040" cy="41472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3682992" y="1001208"/>
                <a:ext cx="425160" cy="60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25" name="Ink 24"/>
              <p14:cNvContentPartPr/>
              <p14:nvPr/>
            </p14:nvContentPartPr>
            <p14:xfrm>
              <a:off x="2413992" y="1730928"/>
              <a:ext cx="549000" cy="13680"/>
            </p14:xfrm>
          </p:contentPart>
        </mc:Choice>
        <mc:Fallback xmlns="">
          <p:pic>
            <p:nvPicPr>
              <p:cNvPr id="25" name="Ink 24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2366112" y="1634808"/>
                <a:ext cx="644760" cy="205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3384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04800"/>
            <a:ext cx="7520940" cy="609600"/>
          </a:xfrm>
        </p:spPr>
        <p:txBody>
          <a:bodyPr/>
          <a:lstStyle/>
          <a:p>
            <a:r>
              <a:rPr lang="en-US" b="1" dirty="0" smtClean="0">
                <a:solidFill>
                  <a:srgbClr val="00FF00"/>
                </a:solidFill>
                <a:latin typeface="Castellar" pitchFamily="18" charset="0"/>
              </a:rPr>
              <a:t>LIFE FOR AFRICAN AMERICANS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7520940" cy="3579849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SLAVERY STARTED IN VIRIGINIA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BY THE EARLY 1700’S SLAVERY WAS IN EVERY COLONY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PEOPLE IN NORTHERN COLONIES FOUND THAT IT COST LESS TO HIRE A WORKER WHEN NEEDED THAN TO BUY A SLAVE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IN THE SOTHERN COLONIES SLAVERY SPREAD RAPIDLY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SOUTHERN SLAVES HELPED RAISE TABACCO, RICE, INDIGO, AND OTHER CASH CROPS</a:t>
            </a:r>
          </a:p>
          <a:p>
            <a:pPr marL="0" indent="0"/>
            <a:endParaRPr lang="en-US" dirty="0" smtClean="0">
              <a:latin typeface="Adobe Garamond Pro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dirty="0" smtClean="0">
              <a:latin typeface="Adobe Garamond Pro" pitchFamily="18" charset="0"/>
            </a:endParaRPr>
          </a:p>
          <a:p>
            <a:pPr>
              <a:buFont typeface="Wingdings" pitchFamily="2" charset="2"/>
              <a:buChar char="v"/>
            </a:pPr>
            <a:endParaRPr lang="en-US" dirty="0">
              <a:latin typeface="Adobe Garamond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31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00"/>
                </a:solidFill>
                <a:latin typeface="Castellar" pitchFamily="18" charset="0"/>
              </a:rPr>
              <a:t>ATLANTIC SLAVE TRADE</a:t>
            </a:r>
            <a:endParaRPr lang="en-US" b="1" dirty="0">
              <a:solidFill>
                <a:srgbClr val="00FF00"/>
              </a:solidFill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7520940" cy="3579849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MOST SLAVES WERE BROUGHT FROM WEST AFRICA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AFFRICANS WERE TRADED FOR SUPPLIES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SOME SUPPLIES INCLUDED CLOTH, GUNS, AND RUM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EVEN TEN YEAR OLDS WERE TAKEN AS SLAVES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SHIPS WERE REALLY CROWDED AND FILLED WITH DISEASE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MANY DIED, AND THE ONES WHO DIDN’T WISH THEY HAD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THE TRADE WAS VERY PROFITABLE</a:t>
            </a:r>
            <a:endParaRPr lang="en-US" dirty="0">
              <a:solidFill>
                <a:srgbClr val="00FF00"/>
              </a:solidFill>
              <a:latin typeface="Adobe Garamond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39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00"/>
                </a:solidFill>
                <a:latin typeface="Castellar" pitchFamily="18" charset="0"/>
              </a:rPr>
              <a:t>WORK WITHOUT HOPE</a:t>
            </a:r>
            <a:endParaRPr lang="en-US" b="1" dirty="0">
              <a:solidFill>
                <a:srgbClr val="00FF00"/>
              </a:solidFill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SLAVE MASTERS IN AMERICA DEMANDED HARD WORK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SOME SLAVES WORKED IN FIELDS RAISING CROPS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WHILE OTHERS WORKED AS NURSES, CARPENTERS , BLACKSMITHS, DRIVERS, SERVANTS, GARDENERS, AND MIDWIVES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SLAVES HAD LITTLE HOPE OF GETTING BETTER LIVES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SOME REBELLED, MOST ADAPTED TO THE SITUATION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SLAVES WERE AT THE BOTTOM OF THE SOCIETY </a:t>
            </a:r>
          </a:p>
        </p:txBody>
      </p:sp>
    </p:spTree>
    <p:extLst>
      <p:ext uri="{BB962C8B-B14F-4D97-AF65-F5344CB8AC3E}">
        <p14:creationId xmlns:p14="http://schemas.microsoft.com/office/powerpoint/2010/main" val="95005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308723">
            <a:off x="1232699" y="2044618"/>
            <a:ext cx="4074220" cy="1207509"/>
          </a:xfrm>
        </p:spPr>
        <p:txBody>
          <a:bodyPr/>
          <a:lstStyle/>
          <a:p>
            <a:r>
              <a:rPr lang="en-US" sz="4400" i="1" u="sng" dirty="0" smtClean="0">
                <a:solidFill>
                  <a:srgbClr val="00FF00"/>
                </a:solidFill>
              </a:rPr>
              <a:t>reLIGION</a:t>
            </a:r>
            <a:r>
              <a:rPr lang="en-US" dirty="0" smtClean="0">
                <a:solidFill>
                  <a:srgbClr val="00FF00"/>
                </a:solidFill>
              </a:rPr>
              <a:t/>
            </a:r>
            <a:br>
              <a:rPr lang="en-US" dirty="0" smtClean="0">
                <a:solidFill>
                  <a:srgbClr val="00FF00"/>
                </a:solidFill>
              </a:rPr>
            </a:b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410617">
            <a:off x="627977" y="923832"/>
            <a:ext cx="1453852" cy="329184"/>
          </a:xfrm>
        </p:spPr>
        <p:txBody>
          <a:bodyPr>
            <a:noAutofit/>
          </a:bodyPr>
          <a:lstStyle/>
          <a:p>
            <a:r>
              <a:rPr lang="en-US" sz="6000" b="1" i="1" u="sng" dirty="0" smtClean="0">
                <a:solidFill>
                  <a:srgbClr val="00FF00"/>
                </a:solidFill>
              </a:rPr>
              <a:t>4.8</a:t>
            </a:r>
            <a:endParaRPr lang="en-US" sz="6000" b="1" i="1" u="sng" dirty="0">
              <a:solidFill>
                <a:srgbClr val="00FF00"/>
              </a:solidFill>
            </a:endParaRPr>
          </a:p>
        </p:txBody>
      </p:sp>
      <p:pic>
        <p:nvPicPr>
          <p:cNvPr id="2050" name="Picture 2" descr="http://t3.gstatic.com/images?q=tbn:ANd9GcTBkksXUQgHBtp8YrAMmipt8pZLu562HaLq763rjvhILOuyejN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831" y="2438400"/>
            <a:ext cx="1771650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2.gstatic.com/images?q=tbn:ANd9GcTrUkD2AQtkUmcazQ0P9JCxJBn-_lMHiRI2XdiB5s17ho6dv3U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070" y="4724400"/>
            <a:ext cx="2675222" cy="214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3.gstatic.com/images?q=tbn:ANd9GcQ_uAq8xMMmwZifKoUNRT0D1f3CN26Mvxgzuc_ZNaN5Xqc1DG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114924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t1.gstatic.com/images?q=tbn:ANd9GcSqXuZxuMXHAg5vksKLa2TC0c59MEqX6hHYGrPCgoxpY3mt8J2FR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394" y="3276600"/>
            <a:ext cx="2670437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254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00"/>
                </a:solidFill>
                <a:latin typeface="Castellar" pitchFamily="18" charset="0"/>
              </a:rPr>
              <a:t>RELIGION</a:t>
            </a:r>
            <a:endParaRPr lang="en-US" b="1" dirty="0">
              <a:solidFill>
                <a:srgbClr val="00FF00"/>
              </a:solidFill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086" y="1113691"/>
            <a:ext cx="7520940" cy="3579849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COLONISTS TRIED TO LIVE THEIR LIVES BASED OFF THEIR RELIGIOUS FAITH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CHILDERN GREW UP READING THE BIBLE COVER TO COVER SEVERAL TIMES</a:t>
            </a:r>
          </a:p>
          <a:p>
            <a:pPr>
              <a:buFont typeface="Wingdings" pitchFamily="2" charset="2"/>
              <a:buChar char="v"/>
            </a:pPr>
            <a:endParaRPr lang="en-US" dirty="0">
              <a:solidFill>
                <a:schemeClr val="bg1"/>
              </a:solidFill>
              <a:latin typeface="Adobe Garamond Pro" pitchFamily="18" charset="0"/>
            </a:endParaRPr>
          </a:p>
        </p:txBody>
      </p:sp>
      <p:pic>
        <p:nvPicPr>
          <p:cNvPr id="4" name="Picture 2" descr="G:\school stuff\8th grade\SS picture\church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378" y="2086323"/>
            <a:ext cx="2810691" cy="294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28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00"/>
                </a:solidFill>
                <a:latin typeface="Castellar" pitchFamily="18" charset="0"/>
              </a:rPr>
              <a:t>PURITAN CHURCH SERVICES</a:t>
            </a:r>
            <a:endParaRPr lang="en-US" b="1" dirty="0">
              <a:solidFill>
                <a:srgbClr val="00FF00"/>
              </a:solidFill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EVERYONE HAD TO GO TO CHURCH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THE SOUND OF A DRUM OR HORN CALLED PURITANS TO WORSPIN ON SUNDAY MORNINGS.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HOUSES WERE CHECKED TO MAKE SURE EVEYONE WAS AT CHURCH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CHURCH SERVICES WERE HELD IN THE MEETINGHOUSE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“THE SEATING COMMITTEE” CHOSE  YOUR SEATS BASED ON YOUR AGE AND WEALTH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SERVICES COULD LAST UP TO FIVE HOURS!!!!!!!!!!!!!</a:t>
            </a:r>
          </a:p>
        </p:txBody>
      </p:sp>
    </p:spTree>
    <p:extLst>
      <p:ext uri="{BB962C8B-B14F-4D97-AF65-F5344CB8AC3E}">
        <p14:creationId xmlns:p14="http://schemas.microsoft.com/office/powerpoint/2010/main" val="297400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FF00"/>
                </a:solidFill>
                <a:latin typeface="Castellar" pitchFamily="18" charset="0"/>
              </a:rPr>
              <a:t>The First great awakening</a:t>
            </a:r>
            <a:endParaRPr lang="en-US" b="1" dirty="0">
              <a:solidFill>
                <a:srgbClr val="00FF00"/>
              </a:solidFill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MADE BECAUSE PEOPLE WERE LOSING THEIR RELIGIOUS FAITH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>
                <a:solidFill>
                  <a:srgbClr val="00FF00"/>
                </a:solidFill>
                <a:latin typeface="Adobe Garamond Pro" pitchFamily="18" charset="0"/>
              </a:rPr>
              <a:t> </a:t>
            </a: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FORMS WERE KEPT UP, BUT GODLINESS WAS MISSING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PREACHERS GAVE SERMONS THAT TOUCHED THE HEARTS AND SOULS OF MANY PEOPLE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RELIGION GREW BACK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PEOPLE WOULD SING PSALMS IN THE STREET WITH OTHER COLONISTS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00FF00"/>
                </a:solidFill>
                <a:latin typeface="Adobe Garamond Pro" pitchFamily="18" charset="0"/>
              </a:rPr>
              <a:t>ALL PEOPLE NEEDED TO UNDERSTAND GOD’S WILL WAS A OPEN HEART AND A DESIRE TO KNOW GOD’S TRUTH  </a:t>
            </a:r>
            <a:endParaRPr lang="en-US" dirty="0">
              <a:solidFill>
                <a:srgbClr val="00FF00"/>
              </a:solidFill>
              <a:latin typeface="Adobe Garamond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924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Custom 3">
      <a:dk1>
        <a:srgbClr val="FFFFFF"/>
      </a:dk1>
      <a:lt1>
        <a:srgbClr val="000000"/>
      </a:lt1>
      <a:dk2>
        <a:srgbClr val="666666"/>
      </a:dk2>
      <a:lt2>
        <a:srgbClr val="D2D2D2"/>
      </a:lt2>
      <a:accent1>
        <a:srgbClr val="00194F"/>
      </a:accent1>
      <a:accent2>
        <a:srgbClr val="E40059"/>
      </a:accent2>
      <a:accent3>
        <a:srgbClr val="0192CD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195</TotalTime>
  <Words>603</Words>
  <Application>Microsoft Office PowerPoint</Application>
  <PresentationFormat>On-screen Show (4:3)</PresentationFormat>
  <Paragraphs>144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Angles</vt:lpstr>
      <vt:lpstr>4.7 (LIFE FOR AFRICAN AMERICANS)  and 4.8 (religion) the AMAZING SLIDE SHOW</vt:lpstr>
      <vt:lpstr> life for AFRICAN AMERICANS </vt:lpstr>
      <vt:lpstr>LIFE FOR AFRICAN AMERICANS </vt:lpstr>
      <vt:lpstr>ATLANTIC SLAVE TRADE</vt:lpstr>
      <vt:lpstr>WORK WITHOUT HOPE</vt:lpstr>
      <vt:lpstr>reLIGION </vt:lpstr>
      <vt:lpstr>RELIGION</vt:lpstr>
      <vt:lpstr>PURITAN CHURCH SERVICES</vt:lpstr>
      <vt:lpstr>The First great awakening</vt:lpstr>
      <vt:lpstr>PowerPoint Presentation</vt:lpstr>
      <vt:lpstr>Quiz time</vt:lpstr>
      <vt:lpstr>Question 1:</vt:lpstr>
      <vt:lpstr>Question 2:</vt:lpstr>
      <vt:lpstr>Question 3:</vt:lpstr>
      <vt:lpstr>Question 4:</vt:lpstr>
      <vt:lpstr>Question 5:</vt:lpstr>
      <vt:lpstr>Question 6:</vt:lpstr>
      <vt:lpstr>Question 7:</vt:lpstr>
      <vt:lpstr>Question 8:</vt:lpstr>
      <vt:lpstr>Question 9:</vt:lpstr>
      <vt:lpstr>Question 10:</vt:lpstr>
      <vt:lpstr>Bonus question:  </vt:lpstr>
      <vt:lpstr>Thanks for your time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4.7 (LIFE FOR AFRICAN AMERICANS)  and 4.8 (religion) the AMAZING SLIDE SHOW</dc:title>
  <dc:creator>Student</dc:creator>
  <cp:lastModifiedBy>Student</cp:lastModifiedBy>
  <cp:revision>22</cp:revision>
  <dcterms:created xsi:type="dcterms:W3CDTF">2011-10-10T18:12:47Z</dcterms:created>
  <dcterms:modified xsi:type="dcterms:W3CDTF">2011-10-17T18:12:06Z</dcterms:modified>
</cp:coreProperties>
</file>